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Lst>
  <p:notesMasterIdLst>
    <p:notesMasterId r:id="rId13"/>
  </p:notesMasterIdLst>
  <p:sldIdLst>
    <p:sldId id="274" r:id="rId4"/>
    <p:sldId id="310" r:id="rId5"/>
    <p:sldId id="311" r:id="rId6"/>
    <p:sldId id="312" r:id="rId7"/>
    <p:sldId id="314" r:id="rId8"/>
    <p:sldId id="315" r:id="rId9"/>
    <p:sldId id="316" r:id="rId10"/>
    <p:sldId id="317" r:id="rId11"/>
    <p:sldId id="31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C90"/>
    <a:srgbClr val="90A989"/>
    <a:srgbClr val="699190"/>
    <a:srgbClr val="1D7B4F"/>
    <a:srgbClr val="D9953D"/>
    <a:srgbClr val="4F8954"/>
    <a:srgbClr val="037F4C"/>
    <a:srgbClr val="869385"/>
    <a:srgbClr val="FBCD20"/>
    <a:srgbClr val="FCD3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43"/>
    <p:restoredTop sz="94694"/>
  </p:normalViewPr>
  <p:slideViewPr>
    <p:cSldViewPr snapToGrid="0">
      <p:cViewPr varScale="1">
        <p:scale>
          <a:sx n="60" d="100"/>
          <a:sy n="60" d="100"/>
        </p:scale>
        <p:origin x="17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CFD72-F8C8-374D-8E6D-795E3CE8C254}" type="datetimeFigureOut">
              <a:rPr lang="de-DE" smtClean="0"/>
              <a:t>11.06.2024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3E091-D558-6F43-B3B4-39795D1285A6}" type="slidenum">
              <a:rPr lang="de-DE" smtClean="0"/>
              <a:t>‹Nr.›</a:t>
            </a:fld>
            <a:endParaRPr lang="de-DE"/>
          </a:p>
        </p:txBody>
      </p:sp>
    </p:spTree>
    <p:extLst>
      <p:ext uri="{BB962C8B-B14F-4D97-AF65-F5344CB8AC3E}">
        <p14:creationId xmlns:p14="http://schemas.microsoft.com/office/powerpoint/2010/main" val="72508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Text_blau">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0F8B9DA-9FD9-2D57-C75C-8068EFDFE9E9}"/>
              </a:ext>
            </a:extLst>
          </p:cNvPr>
          <p:cNvSpPr/>
          <p:nvPr userDrawn="1"/>
        </p:nvSpPr>
        <p:spPr>
          <a:xfrm>
            <a:off x="0" y="0"/>
            <a:ext cx="9144000" cy="5593233"/>
          </a:xfrm>
          <a:prstGeom prst="rect">
            <a:avLst/>
          </a:prstGeom>
          <a:solidFill>
            <a:srgbClr val="6991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37158B32-32A0-C254-951B-00806327D90E}"/>
              </a:ext>
            </a:extLst>
          </p:cNvPr>
          <p:cNvPicPr>
            <a:picLocks noChangeAspect="1"/>
          </p:cNvPicPr>
          <p:nvPr userDrawn="1"/>
        </p:nvPicPr>
        <p:blipFill>
          <a:blip r:embed="rId2"/>
          <a:stretch>
            <a:fillRect/>
          </a:stretch>
        </p:blipFill>
        <p:spPr>
          <a:xfrm>
            <a:off x="5298655" y="5830986"/>
            <a:ext cx="3469440" cy="801318"/>
          </a:xfrm>
          <a:prstGeom prst="rect">
            <a:avLst/>
          </a:prstGeom>
        </p:spPr>
      </p:pic>
      <p:pic>
        <p:nvPicPr>
          <p:cNvPr id="9" name="Grafik 8">
            <a:extLst>
              <a:ext uri="{FF2B5EF4-FFF2-40B4-BE49-F238E27FC236}">
                <a16:creationId xmlns:a16="http://schemas.microsoft.com/office/drawing/2014/main" id="{47AFB1EC-4041-C16B-12E5-5FE21582CA6A}"/>
              </a:ext>
            </a:extLst>
          </p:cNvPr>
          <p:cNvPicPr>
            <a:picLocks noChangeAspect="1"/>
          </p:cNvPicPr>
          <p:nvPr userDrawn="1"/>
        </p:nvPicPr>
        <p:blipFill>
          <a:blip r:embed="rId3"/>
          <a:stretch>
            <a:fillRect/>
          </a:stretch>
        </p:blipFill>
        <p:spPr>
          <a:xfrm>
            <a:off x="5331020" y="-44643"/>
            <a:ext cx="3448546" cy="1176326"/>
          </a:xfrm>
          <a:prstGeom prst="rect">
            <a:avLst/>
          </a:prstGeom>
        </p:spPr>
      </p:pic>
      <p:sp>
        <p:nvSpPr>
          <p:cNvPr id="2" name="Title 1">
            <a:extLst>
              <a:ext uri="{FF2B5EF4-FFF2-40B4-BE49-F238E27FC236}">
                <a16:creationId xmlns:a16="http://schemas.microsoft.com/office/drawing/2014/main" id="{665775DE-3784-AA08-08D5-E193A1C698DD}"/>
              </a:ext>
            </a:extLst>
          </p:cNvPr>
          <p:cNvSpPr>
            <a:spLocks noGrp="1"/>
          </p:cNvSpPr>
          <p:nvPr>
            <p:ph type="title" hasCustomPrompt="1"/>
          </p:nvPr>
        </p:nvSpPr>
        <p:spPr>
          <a:xfrm>
            <a:off x="602791" y="1738861"/>
            <a:ext cx="7886700" cy="1556954"/>
          </a:xfrm>
        </p:spPr>
        <p:txBody>
          <a:bodyPr anchor="b">
            <a:normAutofit/>
          </a:bodyPr>
          <a:lstStyle>
            <a:lvl1pPr>
              <a:defRPr sz="4000" b="0" i="0">
                <a:solidFill>
                  <a:schemeClr val="bg1"/>
                </a:solidFill>
                <a:latin typeface="Saltash Grunge" pitchFamily="2" charset="0"/>
              </a:defRPr>
            </a:lvl1pPr>
          </a:lstStyle>
          <a:p>
            <a:br>
              <a:rPr lang="de-DE" dirty="0"/>
            </a:br>
            <a:r>
              <a:rPr lang="de-DE" dirty="0"/>
              <a:t>Doppelzeiliges</a:t>
            </a:r>
            <a:br>
              <a:rPr lang="de-DE" dirty="0"/>
            </a:br>
            <a:r>
              <a:rPr lang="de-DE" dirty="0"/>
              <a:t>Thema der </a:t>
            </a:r>
            <a:r>
              <a:rPr lang="de-DE" dirty="0" err="1"/>
              <a:t>PrAEsentation</a:t>
            </a:r>
            <a:endParaRPr lang="en-US" dirty="0"/>
          </a:p>
        </p:txBody>
      </p:sp>
      <p:pic>
        <p:nvPicPr>
          <p:cNvPr id="8" name="Grafik 7">
            <a:extLst>
              <a:ext uri="{FF2B5EF4-FFF2-40B4-BE49-F238E27FC236}">
                <a16:creationId xmlns:a16="http://schemas.microsoft.com/office/drawing/2014/main" id="{73F0EDDC-3213-800E-42A4-472B75C349F3}"/>
              </a:ext>
            </a:extLst>
          </p:cNvPr>
          <p:cNvPicPr>
            <a:picLocks noChangeAspect="1"/>
          </p:cNvPicPr>
          <p:nvPr userDrawn="1"/>
        </p:nvPicPr>
        <p:blipFill>
          <a:blip r:embed="rId4"/>
          <a:stretch>
            <a:fillRect/>
          </a:stretch>
        </p:blipFill>
        <p:spPr>
          <a:xfrm>
            <a:off x="5477349" y="188589"/>
            <a:ext cx="3112051" cy="795695"/>
          </a:xfrm>
          <a:prstGeom prst="rect">
            <a:avLst/>
          </a:prstGeom>
        </p:spPr>
      </p:pic>
      <p:sp>
        <p:nvSpPr>
          <p:cNvPr id="3" name="Text Placeholder 2">
            <a:extLst>
              <a:ext uri="{FF2B5EF4-FFF2-40B4-BE49-F238E27FC236}">
                <a16:creationId xmlns:a16="http://schemas.microsoft.com/office/drawing/2014/main" id="{B1D94B98-FEB1-0A15-B6D7-A939AB118BEA}"/>
              </a:ext>
            </a:extLst>
          </p:cNvPr>
          <p:cNvSpPr>
            <a:spLocks noGrp="1"/>
          </p:cNvSpPr>
          <p:nvPr>
            <p:ph type="body" idx="1" hasCustomPrompt="1"/>
          </p:nvPr>
        </p:nvSpPr>
        <p:spPr>
          <a:xfrm>
            <a:off x="602791" y="3429000"/>
            <a:ext cx="2065458" cy="620193"/>
          </a:xfrm>
        </p:spPr>
        <p:txBody>
          <a:bodyPr>
            <a:normAutofit/>
          </a:bodyPr>
          <a:lstStyle>
            <a:lvl1pPr marL="0" indent="0">
              <a:buNone/>
              <a:defRPr sz="1100" kern="1100" spc="0" baseline="0">
                <a:solidFill>
                  <a:schemeClr val="bg1"/>
                </a:solidFill>
                <a:latin typeface="Georgia" panose="02040502050405020303" pitchFamily="18" charset="0"/>
                <a:ea typeface="Open Sans Condensed" panose="020B0806030504020204" pitchFamily="34" charset="0"/>
                <a:cs typeface="Open Sans Condensed" panose="020B08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Datum / Referent</a:t>
            </a:r>
          </a:p>
        </p:txBody>
      </p:sp>
      <p:pic>
        <p:nvPicPr>
          <p:cNvPr id="6" name="Grafik 5">
            <a:extLst>
              <a:ext uri="{FF2B5EF4-FFF2-40B4-BE49-F238E27FC236}">
                <a16:creationId xmlns:a16="http://schemas.microsoft.com/office/drawing/2014/main" id="{E7159636-44C1-4EEC-22F1-61D0E77DEB90}"/>
              </a:ext>
            </a:extLst>
          </p:cNvPr>
          <p:cNvPicPr>
            <a:picLocks noChangeAspect="1"/>
          </p:cNvPicPr>
          <p:nvPr userDrawn="1"/>
        </p:nvPicPr>
        <p:blipFill>
          <a:blip r:embed="rId5"/>
          <a:stretch>
            <a:fillRect/>
          </a:stretch>
        </p:blipFill>
        <p:spPr>
          <a:xfrm>
            <a:off x="3122325" y="5922462"/>
            <a:ext cx="1863763" cy="803004"/>
          </a:xfrm>
          <a:prstGeom prst="rect">
            <a:avLst/>
          </a:prstGeom>
        </p:spPr>
      </p:pic>
    </p:spTree>
    <p:extLst>
      <p:ext uri="{BB962C8B-B14F-4D97-AF65-F5344CB8AC3E}">
        <p14:creationId xmlns:p14="http://schemas.microsoft.com/office/powerpoint/2010/main" val="398660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_Karte_Text">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3" name="Picture Placeholder 2">
            <a:extLst>
              <a:ext uri="{FF2B5EF4-FFF2-40B4-BE49-F238E27FC236}">
                <a16:creationId xmlns:a16="http://schemas.microsoft.com/office/drawing/2014/main" id="{3CB8A274-8578-4929-CC2B-8D1A0B5C5D90}"/>
              </a:ext>
            </a:extLst>
          </p:cNvPr>
          <p:cNvSpPr>
            <a:spLocks noGrp="1" noChangeAspect="1"/>
          </p:cNvSpPr>
          <p:nvPr>
            <p:ph type="pic" idx="1"/>
          </p:nvPr>
        </p:nvSpPr>
        <p:spPr>
          <a:xfrm>
            <a:off x="0" y="1185039"/>
            <a:ext cx="9143999" cy="464653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a:p>
            <a:r>
              <a:rPr lang="de-DE" dirty="0"/>
              <a:t>Bild durch Klicken auf Symbol hinzufügen</a:t>
            </a:r>
            <a:endParaRPr lang="en-US" dirty="0"/>
          </a:p>
        </p:txBody>
      </p:sp>
      <p:sp>
        <p:nvSpPr>
          <p:cNvPr id="4" name="Date Placeholder 3">
            <a:extLst>
              <a:ext uri="{FF2B5EF4-FFF2-40B4-BE49-F238E27FC236}">
                <a16:creationId xmlns:a16="http://schemas.microsoft.com/office/drawing/2014/main" id="{F7201BEA-D6D2-14C4-F42D-9CD3BDB9728A}"/>
              </a:ext>
            </a:extLst>
          </p:cNvPr>
          <p:cNvSpPr>
            <a:spLocks noGrp="1"/>
          </p:cNvSpPr>
          <p:nvPr>
            <p:ph type="dt" sz="half" idx="10"/>
          </p:nvPr>
        </p:nvSpPr>
        <p:spPr>
          <a:xfrm>
            <a:off x="628650" y="6356351"/>
            <a:ext cx="1042753" cy="365125"/>
          </a:xfrm>
        </p:spPr>
        <p:txBody>
          <a:bodyPr/>
          <a:lstStyle>
            <a:lvl1pPr>
              <a:defRPr sz="1000" kern="1000" spc="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fld id="{CBD42A65-5CCF-5043-A1E5-F486BEE92CB0}" type="datetime4">
              <a:rPr lang="de-DE" smtClean="0"/>
              <a:pPr/>
              <a:t>11. Juni 2024</a:t>
            </a:fld>
            <a:r>
              <a:rPr lang="de-DE" dirty="0"/>
              <a:t>  </a:t>
            </a:r>
          </a:p>
        </p:txBody>
      </p:sp>
      <p:sp>
        <p:nvSpPr>
          <p:cNvPr id="5" name="Title 1">
            <a:extLst>
              <a:ext uri="{FF2B5EF4-FFF2-40B4-BE49-F238E27FC236}">
                <a16:creationId xmlns:a16="http://schemas.microsoft.com/office/drawing/2014/main" id="{D6D6E0DC-20D3-F3A6-73C1-A7237F3C1375}"/>
              </a:ext>
            </a:extLst>
          </p:cNvPr>
          <p:cNvSpPr>
            <a:spLocks noGrp="1"/>
          </p:cNvSpPr>
          <p:nvPr>
            <p:ph type="title"/>
          </p:nvPr>
        </p:nvSpPr>
        <p:spPr>
          <a:xfrm>
            <a:off x="1768839" y="6356351"/>
            <a:ext cx="5104151" cy="365125"/>
          </a:xfrm>
        </p:spPr>
        <p:txBody>
          <a:bodyPr>
            <a:normAutofit/>
          </a:bodyPr>
          <a:lstStyle>
            <a:lvl1pPr>
              <a:defRPr sz="1000" kern="1000" spc="1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r>
              <a:rPr lang="de-DE" dirty="0"/>
              <a:t>Mastertitelformat bearbeiten</a:t>
            </a:r>
            <a:endParaRPr lang="en-US" dirty="0"/>
          </a:p>
        </p:txBody>
      </p:sp>
      <p:sp>
        <p:nvSpPr>
          <p:cNvPr id="2" name="Rechteck 1">
            <a:extLst>
              <a:ext uri="{FF2B5EF4-FFF2-40B4-BE49-F238E27FC236}">
                <a16:creationId xmlns:a16="http://schemas.microsoft.com/office/drawing/2014/main" id="{6A72321E-09CC-D02B-BEEF-0BAFB65DEB2C}"/>
              </a:ext>
            </a:extLst>
          </p:cNvPr>
          <p:cNvSpPr/>
          <p:nvPr userDrawn="1"/>
        </p:nvSpPr>
        <p:spPr>
          <a:xfrm>
            <a:off x="0" y="5831571"/>
            <a:ext cx="9144000" cy="433425"/>
          </a:xfrm>
          <a:prstGeom prst="rect">
            <a:avLst/>
          </a:prstGeom>
          <a:solidFill>
            <a:srgbClr val="6991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2">
            <a:extLst>
              <a:ext uri="{FF2B5EF4-FFF2-40B4-BE49-F238E27FC236}">
                <a16:creationId xmlns:a16="http://schemas.microsoft.com/office/drawing/2014/main" id="{0920F820-E691-D57B-D27B-D0915D7FA2C3}"/>
              </a:ext>
            </a:extLst>
          </p:cNvPr>
          <p:cNvSpPr>
            <a:spLocks noGrp="1"/>
          </p:cNvSpPr>
          <p:nvPr>
            <p:ph type="body" idx="11" hasCustomPrompt="1"/>
          </p:nvPr>
        </p:nvSpPr>
        <p:spPr>
          <a:xfrm>
            <a:off x="623888" y="5922926"/>
            <a:ext cx="7242374" cy="290773"/>
          </a:xfrm>
        </p:spPr>
        <p:txBody>
          <a:bodyPr>
            <a:normAutofit/>
          </a:bodyPr>
          <a:lstStyle>
            <a:lvl1pPr marL="0" indent="0">
              <a:buNone/>
              <a:defRPr sz="1200" b="0" i="0" kern="1000" spc="50" baseline="0">
                <a:solidFill>
                  <a:schemeClr val="bg1"/>
                </a:solidFill>
                <a:latin typeface="Saltash Rough"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Bildunterschrift</a:t>
            </a:r>
          </a:p>
        </p:txBody>
      </p:sp>
    </p:spTree>
    <p:extLst>
      <p:ext uri="{BB962C8B-B14F-4D97-AF65-F5344CB8AC3E}">
        <p14:creationId xmlns:p14="http://schemas.microsoft.com/office/powerpoint/2010/main" val="282153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ild_Karte_Text_blau">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3" name="Picture Placeholder 2">
            <a:extLst>
              <a:ext uri="{FF2B5EF4-FFF2-40B4-BE49-F238E27FC236}">
                <a16:creationId xmlns:a16="http://schemas.microsoft.com/office/drawing/2014/main" id="{3CB8A274-8578-4929-CC2B-8D1A0B5C5D90}"/>
              </a:ext>
            </a:extLst>
          </p:cNvPr>
          <p:cNvSpPr>
            <a:spLocks noGrp="1" noChangeAspect="1"/>
          </p:cNvSpPr>
          <p:nvPr>
            <p:ph type="pic" idx="1"/>
          </p:nvPr>
        </p:nvSpPr>
        <p:spPr>
          <a:xfrm>
            <a:off x="0" y="1185039"/>
            <a:ext cx="9143999" cy="464653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a:p>
            <a:r>
              <a:rPr lang="de-DE" dirty="0"/>
              <a:t>Bild durch Klicken auf Symbol hinzufügen</a:t>
            </a:r>
            <a:endParaRPr lang="en-US" dirty="0"/>
          </a:p>
        </p:txBody>
      </p:sp>
      <p:sp>
        <p:nvSpPr>
          <p:cNvPr id="4" name="Date Placeholder 3">
            <a:extLst>
              <a:ext uri="{FF2B5EF4-FFF2-40B4-BE49-F238E27FC236}">
                <a16:creationId xmlns:a16="http://schemas.microsoft.com/office/drawing/2014/main" id="{F7201BEA-D6D2-14C4-F42D-9CD3BDB9728A}"/>
              </a:ext>
            </a:extLst>
          </p:cNvPr>
          <p:cNvSpPr>
            <a:spLocks noGrp="1"/>
          </p:cNvSpPr>
          <p:nvPr>
            <p:ph type="dt" sz="half" idx="10"/>
          </p:nvPr>
        </p:nvSpPr>
        <p:spPr>
          <a:xfrm>
            <a:off x="628650" y="6356351"/>
            <a:ext cx="1042753" cy="365125"/>
          </a:xfrm>
        </p:spPr>
        <p:txBody>
          <a:bodyPr/>
          <a:lstStyle>
            <a:lvl1pPr>
              <a:defRPr sz="1000" kern="1000" spc="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fld id="{CBD42A65-5CCF-5043-A1E5-F486BEE92CB0}" type="datetime4">
              <a:rPr lang="de-DE" smtClean="0"/>
              <a:pPr/>
              <a:t>11. Juni 2024</a:t>
            </a:fld>
            <a:r>
              <a:rPr lang="de-DE" dirty="0"/>
              <a:t>  </a:t>
            </a:r>
          </a:p>
        </p:txBody>
      </p:sp>
      <p:sp>
        <p:nvSpPr>
          <p:cNvPr id="5" name="Title 1">
            <a:extLst>
              <a:ext uri="{FF2B5EF4-FFF2-40B4-BE49-F238E27FC236}">
                <a16:creationId xmlns:a16="http://schemas.microsoft.com/office/drawing/2014/main" id="{D6D6E0DC-20D3-F3A6-73C1-A7237F3C1375}"/>
              </a:ext>
            </a:extLst>
          </p:cNvPr>
          <p:cNvSpPr>
            <a:spLocks noGrp="1"/>
          </p:cNvSpPr>
          <p:nvPr>
            <p:ph type="title"/>
          </p:nvPr>
        </p:nvSpPr>
        <p:spPr>
          <a:xfrm>
            <a:off x="1768839" y="6356351"/>
            <a:ext cx="5104151" cy="365125"/>
          </a:xfrm>
        </p:spPr>
        <p:txBody>
          <a:bodyPr>
            <a:normAutofit/>
          </a:bodyPr>
          <a:lstStyle>
            <a:lvl1pPr>
              <a:defRPr sz="1000" kern="1000" spc="1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r>
              <a:rPr lang="de-DE" dirty="0"/>
              <a:t>Mastertitelformat bearbeiten</a:t>
            </a:r>
            <a:endParaRPr lang="en-US" dirty="0"/>
          </a:p>
        </p:txBody>
      </p:sp>
      <p:sp>
        <p:nvSpPr>
          <p:cNvPr id="2" name="Rechteck 1">
            <a:extLst>
              <a:ext uri="{FF2B5EF4-FFF2-40B4-BE49-F238E27FC236}">
                <a16:creationId xmlns:a16="http://schemas.microsoft.com/office/drawing/2014/main" id="{6A72321E-09CC-D02B-BEEF-0BAFB65DEB2C}"/>
              </a:ext>
            </a:extLst>
          </p:cNvPr>
          <p:cNvSpPr/>
          <p:nvPr userDrawn="1"/>
        </p:nvSpPr>
        <p:spPr>
          <a:xfrm>
            <a:off x="0" y="5831571"/>
            <a:ext cx="9144000" cy="433425"/>
          </a:xfrm>
          <a:prstGeom prst="rect">
            <a:avLst/>
          </a:prstGeom>
          <a:solidFill>
            <a:srgbClr val="382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2">
            <a:extLst>
              <a:ext uri="{FF2B5EF4-FFF2-40B4-BE49-F238E27FC236}">
                <a16:creationId xmlns:a16="http://schemas.microsoft.com/office/drawing/2014/main" id="{0920F820-E691-D57B-D27B-D0915D7FA2C3}"/>
              </a:ext>
            </a:extLst>
          </p:cNvPr>
          <p:cNvSpPr>
            <a:spLocks noGrp="1"/>
          </p:cNvSpPr>
          <p:nvPr>
            <p:ph type="body" idx="11" hasCustomPrompt="1"/>
          </p:nvPr>
        </p:nvSpPr>
        <p:spPr>
          <a:xfrm>
            <a:off x="623888" y="5922926"/>
            <a:ext cx="7242374" cy="290773"/>
          </a:xfrm>
        </p:spPr>
        <p:txBody>
          <a:bodyPr>
            <a:normAutofit/>
          </a:bodyPr>
          <a:lstStyle>
            <a:lvl1pPr marL="0" indent="0">
              <a:buNone/>
              <a:defRPr sz="1200" b="0" i="0" kern="1000" spc="50" baseline="0">
                <a:solidFill>
                  <a:schemeClr val="bg1"/>
                </a:solidFill>
                <a:latin typeface="Saltash Rough"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Bildunterschrift</a:t>
            </a:r>
          </a:p>
        </p:txBody>
      </p:sp>
    </p:spTree>
    <p:extLst>
      <p:ext uri="{BB962C8B-B14F-4D97-AF65-F5344CB8AC3E}">
        <p14:creationId xmlns:p14="http://schemas.microsoft.com/office/powerpoint/2010/main" val="3590404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_Bilder">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3" name="Picture Placeholder 2">
            <a:extLst>
              <a:ext uri="{FF2B5EF4-FFF2-40B4-BE49-F238E27FC236}">
                <a16:creationId xmlns:a16="http://schemas.microsoft.com/office/drawing/2014/main" id="{3CB8A274-8578-4929-CC2B-8D1A0B5C5D90}"/>
              </a:ext>
            </a:extLst>
          </p:cNvPr>
          <p:cNvSpPr>
            <a:spLocks noGrp="1" noChangeAspect="1"/>
          </p:cNvSpPr>
          <p:nvPr>
            <p:ph type="pic" idx="1"/>
          </p:nvPr>
        </p:nvSpPr>
        <p:spPr>
          <a:xfrm>
            <a:off x="1" y="1185039"/>
            <a:ext cx="4523554" cy="464653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a:p>
            <a:r>
              <a:rPr lang="de-DE" dirty="0"/>
              <a:t>Bild durch Klicken auf Symbol hinzufügen</a:t>
            </a:r>
            <a:endParaRPr lang="en-US" dirty="0"/>
          </a:p>
        </p:txBody>
      </p:sp>
      <p:sp>
        <p:nvSpPr>
          <p:cNvPr id="4" name="Date Placeholder 3">
            <a:extLst>
              <a:ext uri="{FF2B5EF4-FFF2-40B4-BE49-F238E27FC236}">
                <a16:creationId xmlns:a16="http://schemas.microsoft.com/office/drawing/2014/main" id="{F7201BEA-D6D2-14C4-F42D-9CD3BDB9728A}"/>
              </a:ext>
            </a:extLst>
          </p:cNvPr>
          <p:cNvSpPr>
            <a:spLocks noGrp="1"/>
          </p:cNvSpPr>
          <p:nvPr>
            <p:ph type="dt" sz="half" idx="10"/>
          </p:nvPr>
        </p:nvSpPr>
        <p:spPr>
          <a:xfrm>
            <a:off x="628650" y="6356351"/>
            <a:ext cx="1042753" cy="365125"/>
          </a:xfrm>
        </p:spPr>
        <p:txBody>
          <a:bodyPr/>
          <a:lstStyle>
            <a:lvl1pPr>
              <a:defRPr sz="1000" kern="1000" spc="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fld id="{CBD42A65-5CCF-5043-A1E5-F486BEE92CB0}" type="datetime4">
              <a:rPr lang="de-DE" smtClean="0"/>
              <a:pPr/>
              <a:t>11. Juni 2024</a:t>
            </a:fld>
            <a:r>
              <a:rPr lang="de-DE" dirty="0"/>
              <a:t>  </a:t>
            </a:r>
          </a:p>
        </p:txBody>
      </p:sp>
      <p:sp>
        <p:nvSpPr>
          <p:cNvPr id="5" name="Title 1">
            <a:extLst>
              <a:ext uri="{FF2B5EF4-FFF2-40B4-BE49-F238E27FC236}">
                <a16:creationId xmlns:a16="http://schemas.microsoft.com/office/drawing/2014/main" id="{D6D6E0DC-20D3-F3A6-73C1-A7237F3C1375}"/>
              </a:ext>
            </a:extLst>
          </p:cNvPr>
          <p:cNvSpPr>
            <a:spLocks noGrp="1"/>
          </p:cNvSpPr>
          <p:nvPr>
            <p:ph type="title"/>
          </p:nvPr>
        </p:nvSpPr>
        <p:spPr>
          <a:xfrm>
            <a:off x="1768839" y="6356351"/>
            <a:ext cx="5104151" cy="365125"/>
          </a:xfrm>
        </p:spPr>
        <p:txBody>
          <a:bodyPr>
            <a:normAutofit/>
          </a:bodyPr>
          <a:lstStyle>
            <a:lvl1pPr>
              <a:defRPr sz="1000" kern="1000" spc="1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r>
              <a:rPr lang="de-DE" dirty="0"/>
              <a:t>Mastertitelformat bearbeiten</a:t>
            </a:r>
            <a:endParaRPr lang="en-US" dirty="0"/>
          </a:p>
        </p:txBody>
      </p:sp>
      <p:sp>
        <p:nvSpPr>
          <p:cNvPr id="2" name="Rechteck 1">
            <a:extLst>
              <a:ext uri="{FF2B5EF4-FFF2-40B4-BE49-F238E27FC236}">
                <a16:creationId xmlns:a16="http://schemas.microsoft.com/office/drawing/2014/main" id="{6A72321E-09CC-D02B-BEEF-0BAFB65DEB2C}"/>
              </a:ext>
            </a:extLst>
          </p:cNvPr>
          <p:cNvSpPr/>
          <p:nvPr userDrawn="1"/>
        </p:nvSpPr>
        <p:spPr>
          <a:xfrm>
            <a:off x="0" y="5831571"/>
            <a:ext cx="9144000" cy="433425"/>
          </a:xfrm>
          <a:prstGeom prst="rect">
            <a:avLst/>
          </a:prstGeom>
          <a:solidFill>
            <a:srgbClr val="6991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2">
            <a:extLst>
              <a:ext uri="{FF2B5EF4-FFF2-40B4-BE49-F238E27FC236}">
                <a16:creationId xmlns:a16="http://schemas.microsoft.com/office/drawing/2014/main" id="{0920F820-E691-D57B-D27B-D0915D7FA2C3}"/>
              </a:ext>
            </a:extLst>
          </p:cNvPr>
          <p:cNvSpPr>
            <a:spLocks noGrp="1"/>
          </p:cNvSpPr>
          <p:nvPr>
            <p:ph type="body" idx="11" hasCustomPrompt="1"/>
          </p:nvPr>
        </p:nvSpPr>
        <p:spPr>
          <a:xfrm>
            <a:off x="623888" y="5922926"/>
            <a:ext cx="3760387" cy="290773"/>
          </a:xfrm>
        </p:spPr>
        <p:txBody>
          <a:bodyPr>
            <a:normAutofit/>
          </a:bodyPr>
          <a:lstStyle>
            <a:lvl1pPr marL="0" indent="0">
              <a:buNone/>
              <a:defRPr sz="1200" b="0" i="0" kern="1000" spc="50" baseline="0">
                <a:solidFill>
                  <a:schemeClr val="bg1"/>
                </a:solidFill>
                <a:latin typeface="Saltash Rough"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Bildunterschrift</a:t>
            </a:r>
          </a:p>
        </p:txBody>
      </p:sp>
      <p:sp>
        <p:nvSpPr>
          <p:cNvPr id="7" name="Picture Placeholder 2">
            <a:extLst>
              <a:ext uri="{FF2B5EF4-FFF2-40B4-BE49-F238E27FC236}">
                <a16:creationId xmlns:a16="http://schemas.microsoft.com/office/drawing/2014/main" id="{3E47DD0A-0A4C-8525-4570-CBB8BFF132CB}"/>
              </a:ext>
            </a:extLst>
          </p:cNvPr>
          <p:cNvSpPr>
            <a:spLocks noGrp="1" noChangeAspect="1"/>
          </p:cNvSpPr>
          <p:nvPr>
            <p:ph type="pic" idx="12"/>
          </p:nvPr>
        </p:nvSpPr>
        <p:spPr>
          <a:xfrm>
            <a:off x="4620445" y="1182255"/>
            <a:ext cx="4523555" cy="464653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a:p>
            <a:r>
              <a:rPr lang="de-DE" dirty="0"/>
              <a:t>Bild durch Klicken auf Symbol hinzufügen</a:t>
            </a:r>
            <a:endParaRPr lang="en-US" dirty="0"/>
          </a:p>
        </p:txBody>
      </p:sp>
      <p:sp>
        <p:nvSpPr>
          <p:cNvPr id="9" name="Text Placeholder 3">
            <a:extLst>
              <a:ext uri="{FF2B5EF4-FFF2-40B4-BE49-F238E27FC236}">
                <a16:creationId xmlns:a16="http://schemas.microsoft.com/office/drawing/2014/main" id="{0D997F97-BA3A-ACED-860E-C541F2DD64AD}"/>
              </a:ext>
            </a:extLst>
          </p:cNvPr>
          <p:cNvSpPr>
            <a:spLocks noGrp="1"/>
          </p:cNvSpPr>
          <p:nvPr>
            <p:ph type="body" sz="half" idx="2" hasCustomPrompt="1"/>
          </p:nvPr>
        </p:nvSpPr>
        <p:spPr>
          <a:xfrm>
            <a:off x="4666263" y="5920143"/>
            <a:ext cx="4190353" cy="290773"/>
          </a:xfrm>
        </p:spPr>
        <p:txBody>
          <a:bodyPr>
            <a:normAutofit/>
          </a:bodyPr>
          <a:lstStyle>
            <a:lvl1pPr marL="0" indent="0">
              <a:buNone/>
              <a:defRPr sz="1200" b="0" i="0" kern="1000" spc="30" baseline="0">
                <a:solidFill>
                  <a:schemeClr val="bg1"/>
                </a:solidFill>
                <a:latin typeface="Saltash Rough"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Bildunterschrift</a:t>
            </a:r>
          </a:p>
        </p:txBody>
      </p:sp>
    </p:spTree>
    <p:extLst>
      <p:ext uri="{BB962C8B-B14F-4D97-AF65-F5344CB8AC3E}">
        <p14:creationId xmlns:p14="http://schemas.microsoft.com/office/powerpoint/2010/main" val="1457210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luss_gedecktes-blau">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4" name="Date Placeholder 3">
            <a:extLst>
              <a:ext uri="{FF2B5EF4-FFF2-40B4-BE49-F238E27FC236}">
                <a16:creationId xmlns:a16="http://schemas.microsoft.com/office/drawing/2014/main" id="{F7201BEA-D6D2-14C4-F42D-9CD3BDB9728A}"/>
              </a:ext>
            </a:extLst>
          </p:cNvPr>
          <p:cNvSpPr>
            <a:spLocks noGrp="1"/>
          </p:cNvSpPr>
          <p:nvPr>
            <p:ph type="dt" sz="half" idx="10"/>
          </p:nvPr>
        </p:nvSpPr>
        <p:spPr>
          <a:xfrm>
            <a:off x="628650" y="6356351"/>
            <a:ext cx="1042753" cy="365125"/>
          </a:xfrm>
        </p:spPr>
        <p:txBody>
          <a:bodyPr/>
          <a:lstStyle>
            <a:lvl1pPr>
              <a:defRPr sz="1000" kern="1000" spc="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fld id="{CBD42A65-5CCF-5043-A1E5-F486BEE92CB0}" type="datetime4">
              <a:rPr lang="de-DE" smtClean="0"/>
              <a:pPr/>
              <a:t>11. Juni 2024</a:t>
            </a:fld>
            <a:r>
              <a:rPr lang="de-DE" dirty="0"/>
              <a:t>  </a:t>
            </a:r>
          </a:p>
        </p:txBody>
      </p:sp>
      <p:sp>
        <p:nvSpPr>
          <p:cNvPr id="5" name="Title 1">
            <a:extLst>
              <a:ext uri="{FF2B5EF4-FFF2-40B4-BE49-F238E27FC236}">
                <a16:creationId xmlns:a16="http://schemas.microsoft.com/office/drawing/2014/main" id="{D6D6E0DC-20D3-F3A6-73C1-A7237F3C1375}"/>
              </a:ext>
            </a:extLst>
          </p:cNvPr>
          <p:cNvSpPr>
            <a:spLocks noGrp="1"/>
          </p:cNvSpPr>
          <p:nvPr>
            <p:ph type="title"/>
          </p:nvPr>
        </p:nvSpPr>
        <p:spPr>
          <a:xfrm>
            <a:off x="1768839" y="6356351"/>
            <a:ext cx="5104151" cy="365125"/>
          </a:xfrm>
        </p:spPr>
        <p:txBody>
          <a:bodyPr>
            <a:normAutofit/>
          </a:bodyPr>
          <a:lstStyle>
            <a:lvl1pPr>
              <a:defRPr sz="1000" kern="1000" spc="1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r>
              <a:rPr lang="de-DE" dirty="0"/>
              <a:t>Mastertitelformat bearbeiten</a:t>
            </a:r>
            <a:endParaRPr lang="en-US" dirty="0"/>
          </a:p>
        </p:txBody>
      </p:sp>
      <p:sp>
        <p:nvSpPr>
          <p:cNvPr id="2" name="Rechteck 1">
            <a:extLst>
              <a:ext uri="{FF2B5EF4-FFF2-40B4-BE49-F238E27FC236}">
                <a16:creationId xmlns:a16="http://schemas.microsoft.com/office/drawing/2014/main" id="{6A72321E-09CC-D02B-BEEF-0BAFB65DEB2C}"/>
              </a:ext>
            </a:extLst>
          </p:cNvPr>
          <p:cNvSpPr/>
          <p:nvPr userDrawn="1"/>
        </p:nvSpPr>
        <p:spPr>
          <a:xfrm>
            <a:off x="0" y="1182255"/>
            <a:ext cx="9144000" cy="5082741"/>
          </a:xfrm>
          <a:prstGeom prst="rect">
            <a:avLst/>
          </a:prstGeom>
          <a:solidFill>
            <a:srgbClr val="6991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feld 2">
            <a:extLst>
              <a:ext uri="{FF2B5EF4-FFF2-40B4-BE49-F238E27FC236}">
                <a16:creationId xmlns:a16="http://schemas.microsoft.com/office/drawing/2014/main" id="{218DE303-A244-BEEB-42CB-6EA74992F92F}"/>
              </a:ext>
            </a:extLst>
          </p:cNvPr>
          <p:cNvSpPr txBox="1"/>
          <p:nvPr userDrawn="1"/>
        </p:nvSpPr>
        <p:spPr>
          <a:xfrm>
            <a:off x="0" y="2466484"/>
            <a:ext cx="9144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400" b="0" i="0" dirty="0">
                <a:solidFill>
                  <a:schemeClr val="bg1"/>
                </a:solidFill>
                <a:latin typeface="Saltash Grunge" pitchFamily="2" charset="0"/>
              </a:rPr>
              <a:t>Vielen Dank</a:t>
            </a:r>
          </a:p>
        </p:txBody>
      </p:sp>
      <p:sp>
        <p:nvSpPr>
          <p:cNvPr id="6" name="Textfeld 5">
            <a:extLst>
              <a:ext uri="{FF2B5EF4-FFF2-40B4-BE49-F238E27FC236}">
                <a16:creationId xmlns:a16="http://schemas.microsoft.com/office/drawing/2014/main" id="{BE786090-FEFC-0C07-29FE-6C73158D6FBD}"/>
              </a:ext>
            </a:extLst>
          </p:cNvPr>
          <p:cNvSpPr txBox="1"/>
          <p:nvPr userDrawn="1"/>
        </p:nvSpPr>
        <p:spPr>
          <a:xfrm>
            <a:off x="1" y="3395676"/>
            <a:ext cx="9144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200" kern="1000" spc="30" baseline="0" dirty="0">
                <a:solidFill>
                  <a:schemeClr val="bg1"/>
                </a:solidFill>
                <a:latin typeface="Georgia" panose="02040502050405020303" pitchFamily="18" charset="0"/>
              </a:rPr>
              <a:t>für Ihre Aufmerksamkeit</a:t>
            </a:r>
          </a:p>
        </p:txBody>
      </p:sp>
    </p:spTree>
    <p:extLst>
      <p:ext uri="{BB962C8B-B14F-4D97-AF65-F5344CB8AC3E}">
        <p14:creationId xmlns:p14="http://schemas.microsoft.com/office/powerpoint/2010/main" val="2653801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schluss_grün">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4" name="Date Placeholder 3">
            <a:extLst>
              <a:ext uri="{FF2B5EF4-FFF2-40B4-BE49-F238E27FC236}">
                <a16:creationId xmlns:a16="http://schemas.microsoft.com/office/drawing/2014/main" id="{F7201BEA-D6D2-14C4-F42D-9CD3BDB9728A}"/>
              </a:ext>
            </a:extLst>
          </p:cNvPr>
          <p:cNvSpPr>
            <a:spLocks noGrp="1"/>
          </p:cNvSpPr>
          <p:nvPr>
            <p:ph type="dt" sz="half" idx="10"/>
          </p:nvPr>
        </p:nvSpPr>
        <p:spPr>
          <a:xfrm>
            <a:off x="628650" y="6356351"/>
            <a:ext cx="1042753" cy="365125"/>
          </a:xfrm>
        </p:spPr>
        <p:txBody>
          <a:bodyPr/>
          <a:lstStyle>
            <a:lvl1pPr>
              <a:defRPr sz="1000" kern="1000" spc="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fld id="{CBD42A65-5CCF-5043-A1E5-F486BEE92CB0}" type="datetime4">
              <a:rPr lang="de-DE" smtClean="0"/>
              <a:pPr/>
              <a:t>11. Juni 2024</a:t>
            </a:fld>
            <a:r>
              <a:rPr lang="de-DE" dirty="0"/>
              <a:t>  </a:t>
            </a:r>
          </a:p>
        </p:txBody>
      </p:sp>
      <p:sp>
        <p:nvSpPr>
          <p:cNvPr id="5" name="Title 1">
            <a:extLst>
              <a:ext uri="{FF2B5EF4-FFF2-40B4-BE49-F238E27FC236}">
                <a16:creationId xmlns:a16="http://schemas.microsoft.com/office/drawing/2014/main" id="{D6D6E0DC-20D3-F3A6-73C1-A7237F3C1375}"/>
              </a:ext>
            </a:extLst>
          </p:cNvPr>
          <p:cNvSpPr>
            <a:spLocks noGrp="1"/>
          </p:cNvSpPr>
          <p:nvPr>
            <p:ph type="title"/>
          </p:nvPr>
        </p:nvSpPr>
        <p:spPr>
          <a:xfrm>
            <a:off x="1768839" y="6356351"/>
            <a:ext cx="5104151" cy="365125"/>
          </a:xfrm>
        </p:spPr>
        <p:txBody>
          <a:bodyPr>
            <a:normAutofit/>
          </a:bodyPr>
          <a:lstStyle>
            <a:lvl1pPr>
              <a:defRPr sz="1000" kern="1000" spc="1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r>
              <a:rPr lang="de-DE" dirty="0"/>
              <a:t>Mastertitelformat bearbeiten</a:t>
            </a:r>
            <a:endParaRPr lang="en-US" dirty="0"/>
          </a:p>
        </p:txBody>
      </p:sp>
      <p:sp>
        <p:nvSpPr>
          <p:cNvPr id="2" name="Rechteck 1">
            <a:extLst>
              <a:ext uri="{FF2B5EF4-FFF2-40B4-BE49-F238E27FC236}">
                <a16:creationId xmlns:a16="http://schemas.microsoft.com/office/drawing/2014/main" id="{6A72321E-09CC-D02B-BEEF-0BAFB65DEB2C}"/>
              </a:ext>
            </a:extLst>
          </p:cNvPr>
          <p:cNvSpPr/>
          <p:nvPr userDrawn="1"/>
        </p:nvSpPr>
        <p:spPr>
          <a:xfrm>
            <a:off x="0" y="1182255"/>
            <a:ext cx="9144000" cy="5082741"/>
          </a:xfrm>
          <a:prstGeom prst="rect">
            <a:avLst/>
          </a:prstGeom>
          <a:solidFill>
            <a:srgbClr val="1D7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rgbClr val="1D7B4F"/>
              </a:solidFill>
            </a:endParaRPr>
          </a:p>
        </p:txBody>
      </p:sp>
      <p:sp>
        <p:nvSpPr>
          <p:cNvPr id="7" name="Textfeld 6">
            <a:extLst>
              <a:ext uri="{FF2B5EF4-FFF2-40B4-BE49-F238E27FC236}">
                <a16:creationId xmlns:a16="http://schemas.microsoft.com/office/drawing/2014/main" id="{94FE9294-366A-21E3-7E07-93B5DBD59A16}"/>
              </a:ext>
            </a:extLst>
          </p:cNvPr>
          <p:cNvSpPr txBox="1"/>
          <p:nvPr userDrawn="1"/>
        </p:nvSpPr>
        <p:spPr>
          <a:xfrm>
            <a:off x="0" y="2466484"/>
            <a:ext cx="9144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400" b="0" i="0" dirty="0">
                <a:solidFill>
                  <a:schemeClr val="bg1"/>
                </a:solidFill>
                <a:latin typeface="Saltash Grunge" pitchFamily="2" charset="0"/>
              </a:rPr>
              <a:t>Vielen Dank</a:t>
            </a:r>
          </a:p>
        </p:txBody>
      </p:sp>
      <p:sp>
        <p:nvSpPr>
          <p:cNvPr id="8" name="Textfeld 7">
            <a:extLst>
              <a:ext uri="{FF2B5EF4-FFF2-40B4-BE49-F238E27FC236}">
                <a16:creationId xmlns:a16="http://schemas.microsoft.com/office/drawing/2014/main" id="{0345FDD9-7498-3BD2-1A96-4530EDD2662F}"/>
              </a:ext>
            </a:extLst>
          </p:cNvPr>
          <p:cNvSpPr txBox="1"/>
          <p:nvPr userDrawn="1"/>
        </p:nvSpPr>
        <p:spPr>
          <a:xfrm>
            <a:off x="1" y="3395676"/>
            <a:ext cx="9144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200" kern="1000" spc="30" baseline="0" dirty="0">
                <a:solidFill>
                  <a:schemeClr val="bg1"/>
                </a:solidFill>
                <a:latin typeface="Georgia" panose="02040502050405020303" pitchFamily="18" charset="0"/>
              </a:rPr>
              <a:t>für Ihre Aufmerksamkeit</a:t>
            </a:r>
          </a:p>
        </p:txBody>
      </p:sp>
    </p:spTree>
    <p:extLst>
      <p:ext uri="{BB962C8B-B14F-4D97-AF65-F5344CB8AC3E}">
        <p14:creationId xmlns:p14="http://schemas.microsoft.com/office/powerpoint/2010/main" val="794911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_grau-gruen">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4" name="Date Placeholder 3">
            <a:extLst>
              <a:ext uri="{FF2B5EF4-FFF2-40B4-BE49-F238E27FC236}">
                <a16:creationId xmlns:a16="http://schemas.microsoft.com/office/drawing/2014/main" id="{F7201BEA-D6D2-14C4-F42D-9CD3BDB9728A}"/>
              </a:ext>
            </a:extLst>
          </p:cNvPr>
          <p:cNvSpPr>
            <a:spLocks noGrp="1"/>
          </p:cNvSpPr>
          <p:nvPr>
            <p:ph type="dt" sz="half" idx="10"/>
          </p:nvPr>
        </p:nvSpPr>
        <p:spPr>
          <a:xfrm>
            <a:off x="628650" y="6356351"/>
            <a:ext cx="1042753" cy="365125"/>
          </a:xfrm>
        </p:spPr>
        <p:txBody>
          <a:bodyPr/>
          <a:lstStyle>
            <a:lvl1pPr>
              <a:defRPr sz="1000" kern="1000" spc="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fld id="{CBD42A65-5CCF-5043-A1E5-F486BEE92CB0}" type="datetime4">
              <a:rPr lang="de-DE" smtClean="0"/>
              <a:pPr/>
              <a:t>11. Juni 2024</a:t>
            </a:fld>
            <a:r>
              <a:rPr lang="de-DE" dirty="0"/>
              <a:t>  </a:t>
            </a:r>
          </a:p>
        </p:txBody>
      </p:sp>
      <p:sp>
        <p:nvSpPr>
          <p:cNvPr id="5" name="Title 1">
            <a:extLst>
              <a:ext uri="{FF2B5EF4-FFF2-40B4-BE49-F238E27FC236}">
                <a16:creationId xmlns:a16="http://schemas.microsoft.com/office/drawing/2014/main" id="{D6D6E0DC-20D3-F3A6-73C1-A7237F3C1375}"/>
              </a:ext>
            </a:extLst>
          </p:cNvPr>
          <p:cNvSpPr>
            <a:spLocks noGrp="1"/>
          </p:cNvSpPr>
          <p:nvPr>
            <p:ph type="title"/>
          </p:nvPr>
        </p:nvSpPr>
        <p:spPr>
          <a:xfrm>
            <a:off x="1768839" y="6356351"/>
            <a:ext cx="5104151" cy="365125"/>
          </a:xfrm>
        </p:spPr>
        <p:txBody>
          <a:bodyPr>
            <a:normAutofit/>
          </a:bodyPr>
          <a:lstStyle>
            <a:lvl1pPr>
              <a:defRPr sz="1000" kern="1000" spc="1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r>
              <a:rPr lang="de-DE" dirty="0"/>
              <a:t>Mastertitelformat bearbeiten</a:t>
            </a:r>
            <a:endParaRPr lang="en-US" dirty="0"/>
          </a:p>
        </p:txBody>
      </p:sp>
      <p:sp>
        <p:nvSpPr>
          <p:cNvPr id="2" name="Rechteck 1">
            <a:extLst>
              <a:ext uri="{FF2B5EF4-FFF2-40B4-BE49-F238E27FC236}">
                <a16:creationId xmlns:a16="http://schemas.microsoft.com/office/drawing/2014/main" id="{6A72321E-09CC-D02B-BEEF-0BAFB65DEB2C}"/>
              </a:ext>
            </a:extLst>
          </p:cNvPr>
          <p:cNvSpPr/>
          <p:nvPr userDrawn="1"/>
        </p:nvSpPr>
        <p:spPr>
          <a:xfrm>
            <a:off x="0" y="1182255"/>
            <a:ext cx="9144000" cy="5082741"/>
          </a:xfrm>
          <a:prstGeom prst="rect">
            <a:avLst/>
          </a:prstGeom>
          <a:solidFill>
            <a:srgbClr val="90A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rgbClr val="1D7B4F"/>
              </a:solidFill>
            </a:endParaRPr>
          </a:p>
        </p:txBody>
      </p:sp>
      <p:sp>
        <p:nvSpPr>
          <p:cNvPr id="7" name="Textfeld 6">
            <a:extLst>
              <a:ext uri="{FF2B5EF4-FFF2-40B4-BE49-F238E27FC236}">
                <a16:creationId xmlns:a16="http://schemas.microsoft.com/office/drawing/2014/main" id="{0300B885-5DF9-FBEE-0CDA-DFF91A7AE0B1}"/>
              </a:ext>
            </a:extLst>
          </p:cNvPr>
          <p:cNvSpPr txBox="1"/>
          <p:nvPr userDrawn="1"/>
        </p:nvSpPr>
        <p:spPr>
          <a:xfrm>
            <a:off x="0" y="2466484"/>
            <a:ext cx="9144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400" b="0" i="0" dirty="0">
                <a:solidFill>
                  <a:schemeClr val="bg1"/>
                </a:solidFill>
                <a:latin typeface="Saltash Grunge" pitchFamily="2" charset="0"/>
              </a:rPr>
              <a:t>Vielen Dank</a:t>
            </a:r>
          </a:p>
        </p:txBody>
      </p:sp>
      <p:sp>
        <p:nvSpPr>
          <p:cNvPr id="8" name="Textfeld 7">
            <a:extLst>
              <a:ext uri="{FF2B5EF4-FFF2-40B4-BE49-F238E27FC236}">
                <a16:creationId xmlns:a16="http://schemas.microsoft.com/office/drawing/2014/main" id="{5960C630-EAD6-6B4B-9AEE-52D3FEA35E50}"/>
              </a:ext>
            </a:extLst>
          </p:cNvPr>
          <p:cNvSpPr txBox="1"/>
          <p:nvPr userDrawn="1"/>
        </p:nvSpPr>
        <p:spPr>
          <a:xfrm>
            <a:off x="1" y="3395676"/>
            <a:ext cx="9144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200" kern="1000" spc="30" baseline="0" dirty="0">
                <a:solidFill>
                  <a:schemeClr val="bg1"/>
                </a:solidFill>
                <a:latin typeface="Georgia" panose="02040502050405020303" pitchFamily="18" charset="0"/>
              </a:rPr>
              <a:t>für Ihre Aufmerksamkeit</a:t>
            </a:r>
          </a:p>
        </p:txBody>
      </p:sp>
    </p:spTree>
    <p:extLst>
      <p:ext uri="{BB962C8B-B14F-4D97-AF65-F5344CB8AC3E}">
        <p14:creationId xmlns:p14="http://schemas.microsoft.com/office/powerpoint/2010/main" val="224256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42AEE-5AC3-B24E-856B-12277E82B33B}" type="datetime4">
              <a:rPr lang="de-DE" smtClean="0"/>
              <a:t>11. Juni 2024</a:t>
            </a:fld>
            <a:endParaRPr lang="de-DE" dirty="0"/>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3FFCA54-5CBF-CB40-AC1E-D6B7C211CB45}" type="slidenum">
              <a:rPr lang="de-DE" smtClean="0"/>
              <a:t>‹Nr.›</a:t>
            </a:fld>
            <a:endParaRPr lang="de-DE"/>
          </a:p>
        </p:txBody>
      </p:sp>
    </p:spTree>
    <p:extLst>
      <p:ext uri="{BB962C8B-B14F-4D97-AF65-F5344CB8AC3E}">
        <p14:creationId xmlns:p14="http://schemas.microsoft.com/office/powerpoint/2010/main" val="237236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Text_gruen">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0F8B9DA-9FD9-2D57-C75C-8068EFDFE9E9}"/>
              </a:ext>
            </a:extLst>
          </p:cNvPr>
          <p:cNvSpPr/>
          <p:nvPr userDrawn="1"/>
        </p:nvSpPr>
        <p:spPr>
          <a:xfrm>
            <a:off x="0" y="0"/>
            <a:ext cx="9144000" cy="5593233"/>
          </a:xfrm>
          <a:prstGeom prst="rect">
            <a:avLst/>
          </a:prstGeom>
          <a:solidFill>
            <a:srgbClr val="037F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rgbClr val="4F8954"/>
              </a:solidFill>
            </a:endParaRPr>
          </a:p>
        </p:txBody>
      </p:sp>
      <p:pic>
        <p:nvPicPr>
          <p:cNvPr id="7" name="Grafik 6">
            <a:extLst>
              <a:ext uri="{FF2B5EF4-FFF2-40B4-BE49-F238E27FC236}">
                <a16:creationId xmlns:a16="http://schemas.microsoft.com/office/drawing/2014/main" id="{37158B32-32A0-C254-951B-00806327D90E}"/>
              </a:ext>
            </a:extLst>
          </p:cNvPr>
          <p:cNvPicPr>
            <a:picLocks noChangeAspect="1"/>
          </p:cNvPicPr>
          <p:nvPr userDrawn="1"/>
        </p:nvPicPr>
        <p:blipFill>
          <a:blip r:embed="rId2"/>
          <a:stretch>
            <a:fillRect/>
          </a:stretch>
        </p:blipFill>
        <p:spPr>
          <a:xfrm>
            <a:off x="5298655" y="5830986"/>
            <a:ext cx="3469440" cy="801318"/>
          </a:xfrm>
          <a:prstGeom prst="rect">
            <a:avLst/>
          </a:prstGeom>
        </p:spPr>
      </p:pic>
      <p:pic>
        <p:nvPicPr>
          <p:cNvPr id="9" name="Grafik 8">
            <a:extLst>
              <a:ext uri="{FF2B5EF4-FFF2-40B4-BE49-F238E27FC236}">
                <a16:creationId xmlns:a16="http://schemas.microsoft.com/office/drawing/2014/main" id="{47AFB1EC-4041-C16B-12E5-5FE21582CA6A}"/>
              </a:ext>
            </a:extLst>
          </p:cNvPr>
          <p:cNvPicPr>
            <a:picLocks noChangeAspect="1"/>
          </p:cNvPicPr>
          <p:nvPr userDrawn="1"/>
        </p:nvPicPr>
        <p:blipFill>
          <a:blip r:embed="rId3"/>
          <a:stretch>
            <a:fillRect/>
          </a:stretch>
        </p:blipFill>
        <p:spPr>
          <a:xfrm>
            <a:off x="5331020" y="-44643"/>
            <a:ext cx="3448546" cy="1176326"/>
          </a:xfrm>
          <a:prstGeom prst="rect">
            <a:avLst/>
          </a:prstGeom>
        </p:spPr>
      </p:pic>
      <p:sp>
        <p:nvSpPr>
          <p:cNvPr id="2" name="Title 1">
            <a:extLst>
              <a:ext uri="{FF2B5EF4-FFF2-40B4-BE49-F238E27FC236}">
                <a16:creationId xmlns:a16="http://schemas.microsoft.com/office/drawing/2014/main" id="{DDE18597-FD61-8904-479F-640714908870}"/>
              </a:ext>
            </a:extLst>
          </p:cNvPr>
          <p:cNvSpPr>
            <a:spLocks noGrp="1"/>
          </p:cNvSpPr>
          <p:nvPr>
            <p:ph type="title" hasCustomPrompt="1"/>
          </p:nvPr>
        </p:nvSpPr>
        <p:spPr>
          <a:xfrm>
            <a:off x="602791" y="1738861"/>
            <a:ext cx="7886700" cy="1556954"/>
          </a:xfrm>
        </p:spPr>
        <p:txBody>
          <a:bodyPr anchor="b">
            <a:normAutofit/>
          </a:bodyPr>
          <a:lstStyle>
            <a:lvl1pPr>
              <a:defRPr sz="4000" b="0" i="0">
                <a:solidFill>
                  <a:schemeClr val="bg1"/>
                </a:solidFill>
                <a:latin typeface="Saltash Grunge" pitchFamily="2" charset="0"/>
              </a:defRPr>
            </a:lvl1pPr>
          </a:lstStyle>
          <a:p>
            <a:br>
              <a:rPr lang="de-DE" dirty="0"/>
            </a:br>
            <a:r>
              <a:rPr lang="de-DE" dirty="0"/>
              <a:t>Doppelzeiliges</a:t>
            </a:r>
            <a:br>
              <a:rPr lang="de-DE" dirty="0"/>
            </a:br>
            <a:r>
              <a:rPr lang="de-DE" dirty="0"/>
              <a:t>Thema der </a:t>
            </a:r>
            <a:r>
              <a:rPr lang="de-DE" dirty="0" err="1"/>
              <a:t>PrAEsentation</a:t>
            </a:r>
            <a:endParaRPr lang="en-US" dirty="0"/>
          </a:p>
        </p:txBody>
      </p:sp>
      <p:pic>
        <p:nvPicPr>
          <p:cNvPr id="5" name="Grafik 4">
            <a:extLst>
              <a:ext uri="{FF2B5EF4-FFF2-40B4-BE49-F238E27FC236}">
                <a16:creationId xmlns:a16="http://schemas.microsoft.com/office/drawing/2014/main" id="{FBE754A7-8B93-EAD6-AE0B-7D64FDDF4711}"/>
              </a:ext>
            </a:extLst>
          </p:cNvPr>
          <p:cNvPicPr>
            <a:picLocks noChangeAspect="1"/>
          </p:cNvPicPr>
          <p:nvPr userDrawn="1"/>
        </p:nvPicPr>
        <p:blipFill>
          <a:blip r:embed="rId4"/>
          <a:stretch>
            <a:fillRect/>
          </a:stretch>
        </p:blipFill>
        <p:spPr>
          <a:xfrm>
            <a:off x="5477349" y="188589"/>
            <a:ext cx="3112051" cy="795695"/>
          </a:xfrm>
          <a:prstGeom prst="rect">
            <a:avLst/>
          </a:prstGeom>
        </p:spPr>
      </p:pic>
      <p:sp>
        <p:nvSpPr>
          <p:cNvPr id="3" name="Text Placeholder 2">
            <a:extLst>
              <a:ext uri="{FF2B5EF4-FFF2-40B4-BE49-F238E27FC236}">
                <a16:creationId xmlns:a16="http://schemas.microsoft.com/office/drawing/2014/main" id="{F6602475-159C-136B-66BF-2CCD50EBF155}"/>
              </a:ext>
            </a:extLst>
          </p:cNvPr>
          <p:cNvSpPr>
            <a:spLocks noGrp="1"/>
          </p:cNvSpPr>
          <p:nvPr>
            <p:ph type="body" idx="1" hasCustomPrompt="1"/>
          </p:nvPr>
        </p:nvSpPr>
        <p:spPr>
          <a:xfrm>
            <a:off x="602791" y="3429000"/>
            <a:ext cx="2065458" cy="620193"/>
          </a:xfrm>
        </p:spPr>
        <p:txBody>
          <a:bodyPr>
            <a:normAutofit/>
          </a:bodyPr>
          <a:lstStyle>
            <a:lvl1pPr marL="0" indent="0">
              <a:buNone/>
              <a:defRPr sz="1100" kern="1100" spc="0" baseline="0">
                <a:solidFill>
                  <a:schemeClr val="bg1"/>
                </a:solidFill>
                <a:latin typeface="Georgia" panose="02040502050405020303" pitchFamily="18" charset="0"/>
                <a:ea typeface="Open Sans Condensed" panose="020B0806030504020204" pitchFamily="34" charset="0"/>
                <a:cs typeface="Open Sans Condensed" panose="020B08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Datum / Referent</a:t>
            </a:r>
          </a:p>
        </p:txBody>
      </p:sp>
      <p:pic>
        <p:nvPicPr>
          <p:cNvPr id="4" name="Grafik 3">
            <a:extLst>
              <a:ext uri="{FF2B5EF4-FFF2-40B4-BE49-F238E27FC236}">
                <a16:creationId xmlns:a16="http://schemas.microsoft.com/office/drawing/2014/main" id="{24318631-E00B-D06C-5518-7AF4A2B06EBD}"/>
              </a:ext>
            </a:extLst>
          </p:cNvPr>
          <p:cNvPicPr>
            <a:picLocks noChangeAspect="1"/>
          </p:cNvPicPr>
          <p:nvPr userDrawn="1"/>
        </p:nvPicPr>
        <p:blipFill>
          <a:blip r:embed="rId5"/>
          <a:stretch>
            <a:fillRect/>
          </a:stretch>
        </p:blipFill>
        <p:spPr>
          <a:xfrm>
            <a:off x="3122325" y="5922462"/>
            <a:ext cx="1863763" cy="803004"/>
          </a:xfrm>
          <a:prstGeom prst="rect">
            <a:avLst/>
          </a:prstGeom>
        </p:spPr>
      </p:pic>
    </p:spTree>
    <p:extLst>
      <p:ext uri="{BB962C8B-B14F-4D97-AF65-F5344CB8AC3E}">
        <p14:creationId xmlns:p14="http://schemas.microsoft.com/office/powerpoint/2010/main" val="144313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Text_grau-gruen">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0F8B9DA-9FD9-2D57-C75C-8068EFDFE9E9}"/>
              </a:ext>
            </a:extLst>
          </p:cNvPr>
          <p:cNvSpPr/>
          <p:nvPr userDrawn="1"/>
        </p:nvSpPr>
        <p:spPr>
          <a:xfrm>
            <a:off x="0" y="0"/>
            <a:ext cx="9144000" cy="5593233"/>
          </a:xfrm>
          <a:prstGeom prst="rect">
            <a:avLst/>
          </a:prstGeom>
          <a:solidFill>
            <a:srgbClr val="90A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37158B32-32A0-C254-951B-00806327D90E}"/>
              </a:ext>
            </a:extLst>
          </p:cNvPr>
          <p:cNvPicPr>
            <a:picLocks noChangeAspect="1"/>
          </p:cNvPicPr>
          <p:nvPr userDrawn="1"/>
        </p:nvPicPr>
        <p:blipFill>
          <a:blip r:embed="rId2"/>
          <a:stretch>
            <a:fillRect/>
          </a:stretch>
        </p:blipFill>
        <p:spPr>
          <a:xfrm>
            <a:off x="3455777" y="5829300"/>
            <a:ext cx="3469440" cy="801318"/>
          </a:xfrm>
          <a:prstGeom prst="rect">
            <a:avLst/>
          </a:prstGeom>
        </p:spPr>
      </p:pic>
      <p:pic>
        <p:nvPicPr>
          <p:cNvPr id="9" name="Grafik 8">
            <a:extLst>
              <a:ext uri="{FF2B5EF4-FFF2-40B4-BE49-F238E27FC236}">
                <a16:creationId xmlns:a16="http://schemas.microsoft.com/office/drawing/2014/main" id="{47AFB1EC-4041-C16B-12E5-5FE21582CA6A}"/>
              </a:ext>
            </a:extLst>
          </p:cNvPr>
          <p:cNvPicPr>
            <a:picLocks noChangeAspect="1"/>
          </p:cNvPicPr>
          <p:nvPr userDrawn="1"/>
        </p:nvPicPr>
        <p:blipFill>
          <a:blip r:embed="rId3"/>
          <a:stretch>
            <a:fillRect/>
          </a:stretch>
        </p:blipFill>
        <p:spPr>
          <a:xfrm>
            <a:off x="5331020" y="-44643"/>
            <a:ext cx="3448546" cy="1176326"/>
          </a:xfrm>
          <a:prstGeom prst="rect">
            <a:avLst/>
          </a:prstGeom>
        </p:spPr>
      </p:pic>
      <p:sp>
        <p:nvSpPr>
          <p:cNvPr id="13" name="Title 1">
            <a:extLst>
              <a:ext uri="{FF2B5EF4-FFF2-40B4-BE49-F238E27FC236}">
                <a16:creationId xmlns:a16="http://schemas.microsoft.com/office/drawing/2014/main" id="{3B370DC9-2C4A-D87B-31DF-01CEC276B604}"/>
              </a:ext>
            </a:extLst>
          </p:cNvPr>
          <p:cNvSpPr>
            <a:spLocks noGrp="1"/>
          </p:cNvSpPr>
          <p:nvPr>
            <p:ph type="title" hasCustomPrompt="1"/>
          </p:nvPr>
        </p:nvSpPr>
        <p:spPr>
          <a:xfrm>
            <a:off x="602791" y="1738861"/>
            <a:ext cx="7886700" cy="1556954"/>
          </a:xfrm>
        </p:spPr>
        <p:txBody>
          <a:bodyPr anchor="b">
            <a:normAutofit/>
          </a:bodyPr>
          <a:lstStyle>
            <a:lvl1pPr>
              <a:defRPr sz="4000" b="0" i="0">
                <a:solidFill>
                  <a:schemeClr val="bg1"/>
                </a:solidFill>
                <a:latin typeface="Saltash Grunge" pitchFamily="2" charset="0"/>
              </a:defRPr>
            </a:lvl1pPr>
          </a:lstStyle>
          <a:p>
            <a:br>
              <a:rPr lang="de-DE" dirty="0"/>
            </a:br>
            <a:r>
              <a:rPr lang="de-DE" dirty="0"/>
              <a:t>Doppelzeiliges</a:t>
            </a:r>
            <a:br>
              <a:rPr lang="de-DE" dirty="0"/>
            </a:br>
            <a:r>
              <a:rPr lang="de-DE" dirty="0"/>
              <a:t>Thema der </a:t>
            </a:r>
            <a:r>
              <a:rPr lang="de-DE" dirty="0" err="1"/>
              <a:t>PrAEsentation</a:t>
            </a:r>
            <a:endParaRPr lang="en-US" dirty="0"/>
          </a:p>
        </p:txBody>
      </p:sp>
      <p:pic>
        <p:nvPicPr>
          <p:cNvPr id="5" name="Grafik 4">
            <a:extLst>
              <a:ext uri="{FF2B5EF4-FFF2-40B4-BE49-F238E27FC236}">
                <a16:creationId xmlns:a16="http://schemas.microsoft.com/office/drawing/2014/main" id="{BB59349C-8213-07C4-F44F-AC60BD2E0F93}"/>
              </a:ext>
            </a:extLst>
          </p:cNvPr>
          <p:cNvPicPr>
            <a:picLocks noChangeAspect="1"/>
          </p:cNvPicPr>
          <p:nvPr userDrawn="1"/>
        </p:nvPicPr>
        <p:blipFill>
          <a:blip r:embed="rId4"/>
          <a:stretch>
            <a:fillRect/>
          </a:stretch>
        </p:blipFill>
        <p:spPr>
          <a:xfrm>
            <a:off x="5477349" y="188589"/>
            <a:ext cx="3112051" cy="795695"/>
          </a:xfrm>
          <a:prstGeom prst="rect">
            <a:avLst/>
          </a:prstGeom>
        </p:spPr>
      </p:pic>
      <p:sp>
        <p:nvSpPr>
          <p:cNvPr id="6" name="Text Placeholder 2">
            <a:extLst>
              <a:ext uri="{FF2B5EF4-FFF2-40B4-BE49-F238E27FC236}">
                <a16:creationId xmlns:a16="http://schemas.microsoft.com/office/drawing/2014/main" id="{2868B067-D88B-A613-E34D-607E227904BE}"/>
              </a:ext>
            </a:extLst>
          </p:cNvPr>
          <p:cNvSpPr>
            <a:spLocks noGrp="1"/>
          </p:cNvSpPr>
          <p:nvPr>
            <p:ph type="body" idx="1" hasCustomPrompt="1"/>
          </p:nvPr>
        </p:nvSpPr>
        <p:spPr>
          <a:xfrm>
            <a:off x="602791" y="3429000"/>
            <a:ext cx="2065458" cy="620193"/>
          </a:xfrm>
        </p:spPr>
        <p:txBody>
          <a:bodyPr>
            <a:normAutofit/>
          </a:bodyPr>
          <a:lstStyle>
            <a:lvl1pPr marL="0" indent="0">
              <a:buNone/>
              <a:defRPr sz="1100" kern="1100" spc="0" baseline="0">
                <a:solidFill>
                  <a:schemeClr val="bg1"/>
                </a:solidFill>
                <a:latin typeface="Georgia" panose="02040502050405020303" pitchFamily="18" charset="0"/>
                <a:ea typeface="Open Sans Condensed" panose="020B0806030504020204" pitchFamily="34" charset="0"/>
                <a:cs typeface="Open Sans Condensed" panose="020B08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Datum / Referent</a:t>
            </a:r>
          </a:p>
        </p:txBody>
      </p:sp>
      <p:pic>
        <p:nvPicPr>
          <p:cNvPr id="2" name="Grafik 1">
            <a:extLst>
              <a:ext uri="{FF2B5EF4-FFF2-40B4-BE49-F238E27FC236}">
                <a16:creationId xmlns:a16="http://schemas.microsoft.com/office/drawing/2014/main" id="{00850B91-1ECC-63CF-F0B4-8C8E4E79AA04}"/>
              </a:ext>
            </a:extLst>
          </p:cNvPr>
          <p:cNvPicPr>
            <a:picLocks noChangeAspect="1"/>
          </p:cNvPicPr>
          <p:nvPr userDrawn="1"/>
        </p:nvPicPr>
        <p:blipFill>
          <a:blip r:embed="rId5"/>
          <a:stretch>
            <a:fillRect/>
          </a:stretch>
        </p:blipFill>
        <p:spPr>
          <a:xfrm>
            <a:off x="7133886" y="5829300"/>
            <a:ext cx="1863763" cy="803004"/>
          </a:xfrm>
          <a:prstGeom prst="rect">
            <a:avLst/>
          </a:prstGeom>
        </p:spPr>
      </p:pic>
    </p:spTree>
    <p:extLst>
      <p:ext uri="{BB962C8B-B14F-4D97-AF65-F5344CB8AC3E}">
        <p14:creationId xmlns:p14="http://schemas.microsoft.com/office/powerpoint/2010/main" val="273046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Bi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18" name="Picture Placeholder 2">
            <a:extLst>
              <a:ext uri="{FF2B5EF4-FFF2-40B4-BE49-F238E27FC236}">
                <a16:creationId xmlns:a16="http://schemas.microsoft.com/office/drawing/2014/main" id="{F09A4930-2BB4-8082-C99A-22A8DD8D4712}"/>
              </a:ext>
            </a:extLst>
          </p:cNvPr>
          <p:cNvSpPr>
            <a:spLocks noGrp="1" noChangeAspect="1"/>
          </p:cNvSpPr>
          <p:nvPr>
            <p:ph type="pic" idx="1"/>
          </p:nvPr>
        </p:nvSpPr>
        <p:spPr>
          <a:xfrm>
            <a:off x="0" y="1185039"/>
            <a:ext cx="9144000" cy="4376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a:p>
            <a:endParaRPr lang="de-DE" dirty="0"/>
          </a:p>
          <a:p>
            <a:endParaRPr lang="de-DE" dirty="0"/>
          </a:p>
          <a:p>
            <a:r>
              <a:rPr lang="de-DE" dirty="0"/>
              <a:t>Bild durch Klicken auf Symbol hinzufügen</a:t>
            </a:r>
            <a:endParaRPr lang="en-US" dirty="0"/>
          </a:p>
        </p:txBody>
      </p:sp>
      <p:pic>
        <p:nvPicPr>
          <p:cNvPr id="19" name="Grafik 18">
            <a:extLst>
              <a:ext uri="{FF2B5EF4-FFF2-40B4-BE49-F238E27FC236}">
                <a16:creationId xmlns:a16="http://schemas.microsoft.com/office/drawing/2014/main" id="{09F25F58-9DD8-EA11-6E91-88634D377DFE}"/>
              </a:ext>
            </a:extLst>
          </p:cNvPr>
          <p:cNvPicPr>
            <a:picLocks noChangeAspect="1"/>
          </p:cNvPicPr>
          <p:nvPr userDrawn="1"/>
        </p:nvPicPr>
        <p:blipFill>
          <a:blip r:embed="rId3"/>
          <a:stretch>
            <a:fillRect/>
          </a:stretch>
        </p:blipFill>
        <p:spPr>
          <a:xfrm>
            <a:off x="5298655" y="5830986"/>
            <a:ext cx="3469440" cy="801318"/>
          </a:xfrm>
          <a:prstGeom prst="rect">
            <a:avLst/>
          </a:prstGeom>
        </p:spPr>
      </p:pic>
      <p:pic>
        <p:nvPicPr>
          <p:cNvPr id="2" name="Grafik 1">
            <a:extLst>
              <a:ext uri="{FF2B5EF4-FFF2-40B4-BE49-F238E27FC236}">
                <a16:creationId xmlns:a16="http://schemas.microsoft.com/office/drawing/2014/main" id="{CFFB0392-B7FB-36B9-D96F-D2A530447F81}"/>
              </a:ext>
            </a:extLst>
          </p:cNvPr>
          <p:cNvPicPr>
            <a:picLocks noChangeAspect="1"/>
          </p:cNvPicPr>
          <p:nvPr userDrawn="1"/>
        </p:nvPicPr>
        <p:blipFill>
          <a:blip r:embed="rId4"/>
          <a:stretch>
            <a:fillRect/>
          </a:stretch>
        </p:blipFill>
        <p:spPr>
          <a:xfrm>
            <a:off x="3122325" y="5922462"/>
            <a:ext cx="1863763" cy="803004"/>
          </a:xfrm>
          <a:prstGeom prst="rect">
            <a:avLst/>
          </a:prstGeom>
        </p:spPr>
      </p:pic>
    </p:spTree>
    <p:extLst>
      <p:ext uri="{BB962C8B-B14F-4D97-AF65-F5344CB8AC3E}">
        <p14:creationId xmlns:p14="http://schemas.microsoft.com/office/powerpoint/2010/main" val="371025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Hintergrund_grau-gruen">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30CBB18-612A-0E6C-85C9-EF137442A188}"/>
              </a:ext>
            </a:extLst>
          </p:cNvPr>
          <p:cNvSpPr/>
          <p:nvPr userDrawn="1"/>
        </p:nvSpPr>
        <p:spPr>
          <a:xfrm>
            <a:off x="0" y="1185040"/>
            <a:ext cx="9144000" cy="5079958"/>
          </a:xfrm>
          <a:prstGeom prst="rect">
            <a:avLst/>
          </a:prstGeom>
          <a:solidFill>
            <a:srgbClr val="90A989">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2" name="Date Placeholder 3">
            <a:extLst>
              <a:ext uri="{FF2B5EF4-FFF2-40B4-BE49-F238E27FC236}">
                <a16:creationId xmlns:a16="http://schemas.microsoft.com/office/drawing/2014/main" id="{081A2421-8CB6-B3BF-BC23-FED617736DB6}"/>
              </a:ext>
            </a:extLst>
          </p:cNvPr>
          <p:cNvSpPr>
            <a:spLocks noGrp="1"/>
          </p:cNvSpPr>
          <p:nvPr>
            <p:ph type="dt" sz="half" idx="10"/>
          </p:nvPr>
        </p:nvSpPr>
        <p:spPr>
          <a:xfrm>
            <a:off x="628650" y="6356351"/>
            <a:ext cx="1042753" cy="365125"/>
          </a:xfrm>
        </p:spPr>
        <p:txBody>
          <a:bodyPr/>
          <a:lstStyle>
            <a:lvl1pPr>
              <a:defRPr sz="1000" kern="1000" spc="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fld id="{CBD42A65-5CCF-5043-A1E5-F486BEE92CB0}" type="datetime4">
              <a:rPr lang="de-DE" smtClean="0"/>
              <a:pPr/>
              <a:t>11. Juni 2024</a:t>
            </a:fld>
            <a:r>
              <a:rPr lang="de-DE" dirty="0"/>
              <a:t>  </a:t>
            </a:r>
          </a:p>
        </p:txBody>
      </p:sp>
      <p:sp>
        <p:nvSpPr>
          <p:cNvPr id="8" name="Title 1">
            <a:extLst>
              <a:ext uri="{FF2B5EF4-FFF2-40B4-BE49-F238E27FC236}">
                <a16:creationId xmlns:a16="http://schemas.microsoft.com/office/drawing/2014/main" id="{54D55E36-748D-02AD-8BE0-DF5392E09D92}"/>
              </a:ext>
            </a:extLst>
          </p:cNvPr>
          <p:cNvSpPr>
            <a:spLocks noGrp="1"/>
          </p:cNvSpPr>
          <p:nvPr>
            <p:ph type="title"/>
          </p:nvPr>
        </p:nvSpPr>
        <p:spPr>
          <a:xfrm>
            <a:off x="1768839" y="6356351"/>
            <a:ext cx="5104151" cy="365125"/>
          </a:xfrm>
        </p:spPr>
        <p:txBody>
          <a:bodyPr>
            <a:normAutofit/>
          </a:bodyPr>
          <a:lstStyle>
            <a:lvl1pPr>
              <a:defRPr sz="1000" kern="1000" spc="1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r>
              <a:rPr lang="de-DE" dirty="0"/>
              <a:t>Mastertitelformat bearbeiten</a:t>
            </a:r>
            <a:endParaRPr lang="en-US" dirty="0"/>
          </a:p>
        </p:txBody>
      </p:sp>
      <p:sp>
        <p:nvSpPr>
          <p:cNvPr id="9" name="Text Placeholder 2">
            <a:extLst>
              <a:ext uri="{FF2B5EF4-FFF2-40B4-BE49-F238E27FC236}">
                <a16:creationId xmlns:a16="http://schemas.microsoft.com/office/drawing/2014/main" id="{FFEFA3DB-A5C5-A56E-EB9E-85E233555712}"/>
              </a:ext>
            </a:extLst>
          </p:cNvPr>
          <p:cNvSpPr>
            <a:spLocks noGrp="1"/>
          </p:cNvSpPr>
          <p:nvPr>
            <p:ph type="body" idx="1" hasCustomPrompt="1"/>
          </p:nvPr>
        </p:nvSpPr>
        <p:spPr>
          <a:xfrm>
            <a:off x="623888" y="1566473"/>
            <a:ext cx="7886700" cy="674558"/>
          </a:xfrm>
        </p:spPr>
        <p:txBody>
          <a:bodyPr>
            <a:normAutofit/>
          </a:bodyPr>
          <a:lstStyle>
            <a:lvl1pPr marL="0" indent="0">
              <a:buNone/>
              <a:defRPr sz="4000" b="0" i="0">
                <a:solidFill>
                  <a:srgbClr val="90A989"/>
                </a:solidFill>
                <a:latin typeface="Saltash Rough"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a:t>
            </a:r>
          </a:p>
        </p:txBody>
      </p:sp>
      <p:sp>
        <p:nvSpPr>
          <p:cNvPr id="10" name="Text Placeholder 3">
            <a:extLst>
              <a:ext uri="{FF2B5EF4-FFF2-40B4-BE49-F238E27FC236}">
                <a16:creationId xmlns:a16="http://schemas.microsoft.com/office/drawing/2014/main" id="{C1D69689-1F04-088D-E2D9-259DCB5A9E5E}"/>
              </a:ext>
            </a:extLst>
          </p:cNvPr>
          <p:cNvSpPr>
            <a:spLocks noGrp="1"/>
          </p:cNvSpPr>
          <p:nvPr>
            <p:ph type="body" sz="half" idx="2" hasCustomPrompt="1"/>
          </p:nvPr>
        </p:nvSpPr>
        <p:spPr>
          <a:xfrm>
            <a:off x="629840" y="2441787"/>
            <a:ext cx="7880747" cy="376364"/>
          </a:xfrm>
        </p:spPr>
        <p:txBody>
          <a:bodyPr>
            <a:normAutofit/>
          </a:bodyPr>
          <a:lstStyle>
            <a:lvl1pPr marL="0" indent="0">
              <a:buNone/>
              <a:defRPr sz="2000" b="0" i="0" kern="1000" spc="20" baseline="0">
                <a:solidFill>
                  <a:srgbClr val="4F8954"/>
                </a:solidFill>
                <a:latin typeface="Saltash Rough"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a:t>
            </a:r>
          </a:p>
        </p:txBody>
      </p:sp>
      <p:sp>
        <p:nvSpPr>
          <p:cNvPr id="11" name="Text Placeholder 3">
            <a:extLst>
              <a:ext uri="{FF2B5EF4-FFF2-40B4-BE49-F238E27FC236}">
                <a16:creationId xmlns:a16="http://schemas.microsoft.com/office/drawing/2014/main" id="{29D73B77-6CFC-4DAD-276F-F45162BC5260}"/>
              </a:ext>
            </a:extLst>
          </p:cNvPr>
          <p:cNvSpPr>
            <a:spLocks noGrp="1"/>
          </p:cNvSpPr>
          <p:nvPr>
            <p:ph type="body" sz="half" idx="11" hasCustomPrompt="1"/>
          </p:nvPr>
        </p:nvSpPr>
        <p:spPr>
          <a:xfrm>
            <a:off x="629841" y="2834554"/>
            <a:ext cx="7880746" cy="519496"/>
          </a:xfrm>
        </p:spPr>
        <p:txBody>
          <a:bodyPr>
            <a:normAutofit/>
          </a:bodyPr>
          <a:lstStyle>
            <a:lvl1pPr marL="0" indent="0">
              <a:buNone/>
              <a:defRPr sz="1200">
                <a:solidFill>
                  <a:schemeClr val="tx1">
                    <a:lumMod val="75000"/>
                    <a:lumOff val="25000"/>
                  </a:schemeClr>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Fließtext</a:t>
            </a:r>
          </a:p>
        </p:txBody>
      </p:sp>
      <p:sp>
        <p:nvSpPr>
          <p:cNvPr id="12" name="Content Placeholder 3">
            <a:extLst>
              <a:ext uri="{FF2B5EF4-FFF2-40B4-BE49-F238E27FC236}">
                <a16:creationId xmlns:a16="http://schemas.microsoft.com/office/drawing/2014/main" id="{0AD9674F-7FDE-AF88-B35A-18972889DBF2}"/>
              </a:ext>
            </a:extLst>
          </p:cNvPr>
          <p:cNvSpPr>
            <a:spLocks noGrp="1"/>
          </p:cNvSpPr>
          <p:nvPr>
            <p:ph sz="half" idx="12" hasCustomPrompt="1"/>
          </p:nvPr>
        </p:nvSpPr>
        <p:spPr>
          <a:xfrm>
            <a:off x="623888" y="3512619"/>
            <a:ext cx="6565437" cy="2236110"/>
          </a:xfrm>
        </p:spPr>
        <p:txBody>
          <a:bodyPr/>
          <a:lstStyle>
            <a:lvl1pPr marL="0" indent="-228600">
              <a:buSzPct val="100000"/>
              <a:buFontTx/>
              <a:buBlip>
                <a:blip r:embed="rId3"/>
              </a:buBlip>
              <a:defRPr sz="2000" b="0" i="0" baseline="0">
                <a:solidFill>
                  <a:srgbClr val="4F8954"/>
                </a:solidFill>
                <a:latin typeface="Saltash Grunge" pitchFamily="2" charset="0"/>
              </a:defRPr>
            </a:lvl1pPr>
            <a:lvl2pPr marL="288000" indent="0">
              <a:buFontTx/>
              <a:buNone/>
              <a:defRPr sz="1200">
                <a:solidFill>
                  <a:schemeClr val="tx1">
                    <a:lumMod val="75000"/>
                    <a:lumOff val="25000"/>
                  </a:schemeClr>
                </a:solidFill>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de-DE" dirty="0"/>
              <a:t>Listenelement</a:t>
            </a:r>
          </a:p>
          <a:p>
            <a:pPr lvl="1"/>
            <a:r>
              <a:rPr lang="de-DE" dirty="0"/>
              <a:t>Detailtext</a:t>
            </a:r>
          </a:p>
          <a:p>
            <a:pPr lvl="0"/>
            <a:r>
              <a:rPr lang="de-DE" dirty="0"/>
              <a:t>Listenelement</a:t>
            </a:r>
          </a:p>
        </p:txBody>
      </p:sp>
    </p:spTree>
    <p:extLst>
      <p:ext uri="{BB962C8B-B14F-4D97-AF65-F5344CB8AC3E}">
        <p14:creationId xmlns:p14="http://schemas.microsoft.com/office/powerpoint/2010/main" val="263395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Liste_blau">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30CBB18-612A-0E6C-85C9-EF137442A188}"/>
              </a:ext>
            </a:extLst>
          </p:cNvPr>
          <p:cNvSpPr/>
          <p:nvPr userDrawn="1"/>
        </p:nvSpPr>
        <p:spPr>
          <a:xfrm>
            <a:off x="0" y="1185040"/>
            <a:ext cx="9144000" cy="5079958"/>
          </a:xfrm>
          <a:prstGeom prst="rect">
            <a:avLst/>
          </a:prstGeom>
          <a:solidFill>
            <a:srgbClr val="90A989">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2" name="Date Placeholder 3">
            <a:extLst>
              <a:ext uri="{FF2B5EF4-FFF2-40B4-BE49-F238E27FC236}">
                <a16:creationId xmlns:a16="http://schemas.microsoft.com/office/drawing/2014/main" id="{081A2421-8CB6-B3BF-BC23-FED617736DB6}"/>
              </a:ext>
            </a:extLst>
          </p:cNvPr>
          <p:cNvSpPr>
            <a:spLocks noGrp="1"/>
          </p:cNvSpPr>
          <p:nvPr>
            <p:ph type="dt" sz="half" idx="10"/>
          </p:nvPr>
        </p:nvSpPr>
        <p:spPr>
          <a:xfrm>
            <a:off x="628650" y="6356351"/>
            <a:ext cx="1042753" cy="365125"/>
          </a:xfrm>
        </p:spPr>
        <p:txBody>
          <a:bodyPr/>
          <a:lstStyle>
            <a:lvl1pPr>
              <a:defRPr sz="1000" kern="1000" spc="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fld id="{CBD42A65-5CCF-5043-A1E5-F486BEE92CB0}" type="datetime4">
              <a:rPr lang="de-DE" smtClean="0"/>
              <a:pPr/>
              <a:t>11. Juni 2024</a:t>
            </a:fld>
            <a:r>
              <a:rPr lang="de-DE" dirty="0"/>
              <a:t>  </a:t>
            </a:r>
          </a:p>
        </p:txBody>
      </p:sp>
      <p:sp>
        <p:nvSpPr>
          <p:cNvPr id="8" name="Title 1">
            <a:extLst>
              <a:ext uri="{FF2B5EF4-FFF2-40B4-BE49-F238E27FC236}">
                <a16:creationId xmlns:a16="http://schemas.microsoft.com/office/drawing/2014/main" id="{54D55E36-748D-02AD-8BE0-DF5392E09D92}"/>
              </a:ext>
            </a:extLst>
          </p:cNvPr>
          <p:cNvSpPr>
            <a:spLocks noGrp="1"/>
          </p:cNvSpPr>
          <p:nvPr>
            <p:ph type="title"/>
          </p:nvPr>
        </p:nvSpPr>
        <p:spPr>
          <a:xfrm>
            <a:off x="1768839" y="6356351"/>
            <a:ext cx="5104151" cy="365125"/>
          </a:xfrm>
        </p:spPr>
        <p:txBody>
          <a:bodyPr>
            <a:normAutofit/>
          </a:bodyPr>
          <a:lstStyle>
            <a:lvl1pPr>
              <a:defRPr sz="1000" kern="1000" spc="1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r>
              <a:rPr lang="de-DE" dirty="0"/>
              <a:t>Mastertitelformat bearbeiten</a:t>
            </a:r>
            <a:endParaRPr lang="en-US" dirty="0"/>
          </a:p>
        </p:txBody>
      </p:sp>
      <p:sp>
        <p:nvSpPr>
          <p:cNvPr id="3" name="Content Placeholder 3">
            <a:extLst>
              <a:ext uri="{FF2B5EF4-FFF2-40B4-BE49-F238E27FC236}">
                <a16:creationId xmlns:a16="http://schemas.microsoft.com/office/drawing/2014/main" id="{10FC8860-4BB0-3A9A-1041-128EB3A311D4}"/>
              </a:ext>
            </a:extLst>
          </p:cNvPr>
          <p:cNvSpPr>
            <a:spLocks noGrp="1"/>
          </p:cNvSpPr>
          <p:nvPr>
            <p:ph sz="half" idx="12" hasCustomPrompt="1"/>
          </p:nvPr>
        </p:nvSpPr>
        <p:spPr>
          <a:xfrm>
            <a:off x="623888" y="1781908"/>
            <a:ext cx="6565437" cy="4067907"/>
          </a:xfrm>
        </p:spPr>
        <p:txBody>
          <a:bodyPr/>
          <a:lstStyle>
            <a:lvl1pPr marL="0" indent="-228600">
              <a:buSzPct val="100000"/>
              <a:buFontTx/>
              <a:buBlip>
                <a:blip r:embed="rId3"/>
              </a:buBlip>
              <a:defRPr sz="2000" b="0" i="0" baseline="0">
                <a:solidFill>
                  <a:srgbClr val="382C90"/>
                </a:solidFill>
                <a:latin typeface="Saltash Grunge" pitchFamily="2" charset="0"/>
              </a:defRPr>
            </a:lvl1pPr>
            <a:lvl2pPr marL="275400" indent="0">
              <a:buFontTx/>
              <a:buNone/>
              <a:defRPr sz="1200">
                <a:solidFill>
                  <a:schemeClr val="tx1">
                    <a:lumMod val="75000"/>
                    <a:lumOff val="25000"/>
                  </a:schemeClr>
                </a:solidFill>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de-DE" dirty="0"/>
              <a:t>Listenelement</a:t>
            </a:r>
          </a:p>
          <a:p>
            <a:pPr lvl="1"/>
            <a:r>
              <a:rPr lang="de-DE" dirty="0"/>
              <a:t>Detailtext</a:t>
            </a:r>
          </a:p>
          <a:p>
            <a:pPr lvl="0"/>
            <a:r>
              <a:rPr lang="de-DE" dirty="0"/>
              <a:t>Listenelement</a:t>
            </a:r>
          </a:p>
          <a:p>
            <a:pPr lvl="1"/>
            <a:r>
              <a:rPr lang="de-DE" dirty="0"/>
              <a:t>Detailtext</a:t>
            </a:r>
          </a:p>
          <a:p>
            <a:pPr lvl="0"/>
            <a:r>
              <a:rPr lang="de-DE" dirty="0"/>
              <a:t>Listenelement</a:t>
            </a:r>
          </a:p>
          <a:p>
            <a:pPr lvl="1"/>
            <a:r>
              <a:rPr lang="de-DE" dirty="0"/>
              <a:t>Detailtext</a:t>
            </a:r>
          </a:p>
          <a:p>
            <a:pPr lvl="1"/>
            <a:endParaRPr lang="de-DE" dirty="0"/>
          </a:p>
          <a:p>
            <a:pPr lvl="1"/>
            <a:endParaRPr lang="de-DE" dirty="0"/>
          </a:p>
        </p:txBody>
      </p:sp>
    </p:spTree>
    <p:extLst>
      <p:ext uri="{BB962C8B-B14F-4D97-AF65-F5344CB8AC3E}">
        <p14:creationId xmlns:p14="http://schemas.microsoft.com/office/powerpoint/2010/main" val="81917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_hoch_Tex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30CBB18-612A-0E6C-85C9-EF137442A188}"/>
              </a:ext>
            </a:extLst>
          </p:cNvPr>
          <p:cNvSpPr/>
          <p:nvPr userDrawn="1"/>
        </p:nvSpPr>
        <p:spPr>
          <a:xfrm>
            <a:off x="0" y="1185040"/>
            <a:ext cx="9144000" cy="5079958"/>
          </a:xfrm>
          <a:prstGeom prst="rect">
            <a:avLst/>
          </a:prstGeom>
          <a:solidFill>
            <a:srgbClr val="90A989">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2" name="Date Placeholder 3">
            <a:extLst>
              <a:ext uri="{FF2B5EF4-FFF2-40B4-BE49-F238E27FC236}">
                <a16:creationId xmlns:a16="http://schemas.microsoft.com/office/drawing/2014/main" id="{081A2421-8CB6-B3BF-BC23-FED617736DB6}"/>
              </a:ext>
            </a:extLst>
          </p:cNvPr>
          <p:cNvSpPr>
            <a:spLocks noGrp="1"/>
          </p:cNvSpPr>
          <p:nvPr>
            <p:ph type="dt" sz="half" idx="10"/>
          </p:nvPr>
        </p:nvSpPr>
        <p:spPr>
          <a:xfrm>
            <a:off x="628650" y="6356351"/>
            <a:ext cx="1042753" cy="365125"/>
          </a:xfrm>
        </p:spPr>
        <p:txBody>
          <a:bodyPr/>
          <a:lstStyle>
            <a:lvl1pPr>
              <a:defRPr sz="1000" kern="1000" spc="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fld id="{CBD42A65-5CCF-5043-A1E5-F486BEE92CB0}" type="datetime4">
              <a:rPr lang="de-DE" smtClean="0"/>
              <a:pPr/>
              <a:t>11. Juni 2024</a:t>
            </a:fld>
            <a:r>
              <a:rPr lang="de-DE" dirty="0"/>
              <a:t>  </a:t>
            </a:r>
          </a:p>
        </p:txBody>
      </p:sp>
      <p:sp>
        <p:nvSpPr>
          <p:cNvPr id="8" name="Title 1">
            <a:extLst>
              <a:ext uri="{FF2B5EF4-FFF2-40B4-BE49-F238E27FC236}">
                <a16:creationId xmlns:a16="http://schemas.microsoft.com/office/drawing/2014/main" id="{54D55E36-748D-02AD-8BE0-DF5392E09D92}"/>
              </a:ext>
            </a:extLst>
          </p:cNvPr>
          <p:cNvSpPr>
            <a:spLocks noGrp="1"/>
          </p:cNvSpPr>
          <p:nvPr>
            <p:ph type="title"/>
          </p:nvPr>
        </p:nvSpPr>
        <p:spPr>
          <a:xfrm>
            <a:off x="1768839" y="6356351"/>
            <a:ext cx="5104151" cy="365125"/>
          </a:xfrm>
        </p:spPr>
        <p:txBody>
          <a:bodyPr>
            <a:normAutofit/>
          </a:bodyPr>
          <a:lstStyle>
            <a:lvl1pPr>
              <a:defRPr sz="1000" kern="1000" spc="1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r>
              <a:rPr lang="de-DE" dirty="0"/>
              <a:t>Mastertitelformat bearbeiten</a:t>
            </a:r>
            <a:endParaRPr lang="en-US" dirty="0"/>
          </a:p>
        </p:txBody>
      </p:sp>
      <p:sp>
        <p:nvSpPr>
          <p:cNvPr id="9" name="Text Placeholder 2">
            <a:extLst>
              <a:ext uri="{FF2B5EF4-FFF2-40B4-BE49-F238E27FC236}">
                <a16:creationId xmlns:a16="http://schemas.microsoft.com/office/drawing/2014/main" id="{FFEFA3DB-A5C5-A56E-EB9E-85E233555712}"/>
              </a:ext>
            </a:extLst>
          </p:cNvPr>
          <p:cNvSpPr>
            <a:spLocks noGrp="1"/>
          </p:cNvSpPr>
          <p:nvPr>
            <p:ph type="body" idx="1" hasCustomPrompt="1"/>
          </p:nvPr>
        </p:nvSpPr>
        <p:spPr>
          <a:xfrm>
            <a:off x="4144780" y="1566473"/>
            <a:ext cx="4365808" cy="674558"/>
          </a:xfrm>
        </p:spPr>
        <p:txBody>
          <a:bodyPr>
            <a:normAutofit/>
          </a:bodyPr>
          <a:lstStyle>
            <a:lvl1pPr marL="0" indent="0">
              <a:buNone/>
              <a:defRPr sz="4000" b="0" i="0">
                <a:solidFill>
                  <a:srgbClr val="90A989"/>
                </a:solidFill>
                <a:latin typeface="Saltash Rough"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a:t>
            </a:r>
          </a:p>
        </p:txBody>
      </p:sp>
      <p:sp>
        <p:nvSpPr>
          <p:cNvPr id="10" name="Text Placeholder 3">
            <a:extLst>
              <a:ext uri="{FF2B5EF4-FFF2-40B4-BE49-F238E27FC236}">
                <a16:creationId xmlns:a16="http://schemas.microsoft.com/office/drawing/2014/main" id="{C1D69689-1F04-088D-E2D9-259DCB5A9E5E}"/>
              </a:ext>
            </a:extLst>
          </p:cNvPr>
          <p:cNvSpPr>
            <a:spLocks noGrp="1"/>
          </p:cNvSpPr>
          <p:nvPr>
            <p:ph type="body" sz="half" idx="2" hasCustomPrompt="1"/>
          </p:nvPr>
        </p:nvSpPr>
        <p:spPr>
          <a:xfrm>
            <a:off x="4144779" y="2441787"/>
            <a:ext cx="4365808" cy="376364"/>
          </a:xfrm>
        </p:spPr>
        <p:txBody>
          <a:bodyPr>
            <a:normAutofit/>
          </a:bodyPr>
          <a:lstStyle>
            <a:lvl1pPr marL="0" indent="0">
              <a:buNone/>
              <a:defRPr sz="2000" b="0" i="0" kern="1000" spc="20" baseline="0">
                <a:solidFill>
                  <a:srgbClr val="4F8954"/>
                </a:solidFill>
                <a:latin typeface="Saltash Rough"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a:t>
            </a:r>
          </a:p>
        </p:txBody>
      </p:sp>
      <p:sp>
        <p:nvSpPr>
          <p:cNvPr id="11" name="Text Placeholder 3">
            <a:extLst>
              <a:ext uri="{FF2B5EF4-FFF2-40B4-BE49-F238E27FC236}">
                <a16:creationId xmlns:a16="http://schemas.microsoft.com/office/drawing/2014/main" id="{29D73B77-6CFC-4DAD-276F-F45162BC5260}"/>
              </a:ext>
            </a:extLst>
          </p:cNvPr>
          <p:cNvSpPr>
            <a:spLocks noGrp="1"/>
          </p:cNvSpPr>
          <p:nvPr>
            <p:ph type="body" sz="half" idx="11" hasCustomPrompt="1"/>
          </p:nvPr>
        </p:nvSpPr>
        <p:spPr>
          <a:xfrm>
            <a:off x="4144779" y="2834554"/>
            <a:ext cx="4365808" cy="519496"/>
          </a:xfrm>
        </p:spPr>
        <p:txBody>
          <a:bodyPr>
            <a:normAutofit/>
          </a:bodyPr>
          <a:lstStyle>
            <a:lvl1pPr marL="0" indent="0">
              <a:buNone/>
              <a:defRPr sz="1200">
                <a:solidFill>
                  <a:schemeClr val="tx1">
                    <a:lumMod val="75000"/>
                    <a:lumOff val="25000"/>
                  </a:schemeClr>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Fließtext</a:t>
            </a:r>
          </a:p>
        </p:txBody>
      </p:sp>
      <p:sp>
        <p:nvSpPr>
          <p:cNvPr id="3" name="Picture Placeholder 2">
            <a:extLst>
              <a:ext uri="{FF2B5EF4-FFF2-40B4-BE49-F238E27FC236}">
                <a16:creationId xmlns:a16="http://schemas.microsoft.com/office/drawing/2014/main" id="{270C8C1F-D0F9-107E-0C7B-BEEBA9AB40D3}"/>
              </a:ext>
            </a:extLst>
          </p:cNvPr>
          <p:cNvSpPr>
            <a:spLocks noGrp="1" noChangeAspect="1"/>
          </p:cNvSpPr>
          <p:nvPr>
            <p:ph type="pic" idx="12"/>
          </p:nvPr>
        </p:nvSpPr>
        <p:spPr>
          <a:xfrm>
            <a:off x="0" y="1185038"/>
            <a:ext cx="3646280" cy="507995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a:p>
            <a:endParaRPr lang="de-DE" dirty="0"/>
          </a:p>
          <a:p>
            <a:endParaRPr lang="de-DE" dirty="0"/>
          </a:p>
          <a:p>
            <a:r>
              <a:rPr lang="de-DE" dirty="0"/>
              <a:t>Bild durch Klicken auf Symbol hinzufügen</a:t>
            </a:r>
            <a:endParaRPr lang="en-US" dirty="0"/>
          </a:p>
        </p:txBody>
      </p:sp>
      <p:sp>
        <p:nvSpPr>
          <p:cNvPr id="5" name="Text Placeholder 2">
            <a:extLst>
              <a:ext uri="{FF2B5EF4-FFF2-40B4-BE49-F238E27FC236}">
                <a16:creationId xmlns:a16="http://schemas.microsoft.com/office/drawing/2014/main" id="{2E6449A3-D381-146D-69D7-FC38D8266675}"/>
              </a:ext>
            </a:extLst>
          </p:cNvPr>
          <p:cNvSpPr>
            <a:spLocks noGrp="1"/>
          </p:cNvSpPr>
          <p:nvPr>
            <p:ph type="body" idx="13" hasCustomPrompt="1"/>
          </p:nvPr>
        </p:nvSpPr>
        <p:spPr>
          <a:xfrm>
            <a:off x="4144779" y="4615264"/>
            <a:ext cx="4365808" cy="728729"/>
          </a:xfrm>
        </p:spPr>
        <p:txBody>
          <a:bodyPr>
            <a:normAutofit/>
          </a:bodyPr>
          <a:lstStyle>
            <a:lvl1pPr marL="0" indent="0">
              <a:buNone/>
              <a:defRPr sz="1200" b="0" i="0" kern="1000" spc="30" baseline="0">
                <a:solidFill>
                  <a:srgbClr val="382C90"/>
                </a:solidFill>
                <a:latin typeface="Saltash Rough"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 Hervorhebung</a:t>
            </a:r>
          </a:p>
        </p:txBody>
      </p:sp>
    </p:spTree>
    <p:extLst>
      <p:ext uri="{BB962C8B-B14F-4D97-AF65-F5344CB8AC3E}">
        <p14:creationId xmlns:p14="http://schemas.microsoft.com/office/powerpoint/2010/main" val="87899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_quer_Tex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30CBB18-612A-0E6C-85C9-EF137442A188}"/>
              </a:ext>
            </a:extLst>
          </p:cNvPr>
          <p:cNvSpPr/>
          <p:nvPr userDrawn="1"/>
        </p:nvSpPr>
        <p:spPr>
          <a:xfrm>
            <a:off x="0" y="1185040"/>
            <a:ext cx="9144000" cy="5079958"/>
          </a:xfrm>
          <a:prstGeom prst="rect">
            <a:avLst/>
          </a:prstGeom>
          <a:solidFill>
            <a:srgbClr val="90A989">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10" name="Text Placeholder 3">
            <a:extLst>
              <a:ext uri="{FF2B5EF4-FFF2-40B4-BE49-F238E27FC236}">
                <a16:creationId xmlns:a16="http://schemas.microsoft.com/office/drawing/2014/main" id="{C1D69689-1F04-088D-E2D9-259DCB5A9E5E}"/>
              </a:ext>
            </a:extLst>
          </p:cNvPr>
          <p:cNvSpPr>
            <a:spLocks noGrp="1"/>
          </p:cNvSpPr>
          <p:nvPr>
            <p:ph type="body" sz="half" idx="2" hasCustomPrompt="1"/>
          </p:nvPr>
        </p:nvSpPr>
        <p:spPr>
          <a:xfrm>
            <a:off x="629840" y="3948292"/>
            <a:ext cx="7880747" cy="376364"/>
          </a:xfrm>
        </p:spPr>
        <p:txBody>
          <a:bodyPr>
            <a:normAutofit/>
          </a:bodyPr>
          <a:lstStyle>
            <a:lvl1pPr marL="0" indent="0">
              <a:buNone/>
              <a:defRPr sz="2000" b="0" i="0" kern="1000" spc="20" baseline="0">
                <a:solidFill>
                  <a:srgbClr val="4F8954"/>
                </a:solidFill>
                <a:latin typeface="Saltash Rough"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a:t>
            </a:r>
          </a:p>
        </p:txBody>
      </p:sp>
      <p:sp>
        <p:nvSpPr>
          <p:cNvPr id="11" name="Text Placeholder 3">
            <a:extLst>
              <a:ext uri="{FF2B5EF4-FFF2-40B4-BE49-F238E27FC236}">
                <a16:creationId xmlns:a16="http://schemas.microsoft.com/office/drawing/2014/main" id="{29D73B77-6CFC-4DAD-276F-F45162BC5260}"/>
              </a:ext>
            </a:extLst>
          </p:cNvPr>
          <p:cNvSpPr>
            <a:spLocks noGrp="1"/>
          </p:cNvSpPr>
          <p:nvPr>
            <p:ph type="body" sz="half" idx="11" hasCustomPrompt="1"/>
          </p:nvPr>
        </p:nvSpPr>
        <p:spPr>
          <a:xfrm>
            <a:off x="629841" y="4341059"/>
            <a:ext cx="7880746" cy="376364"/>
          </a:xfrm>
        </p:spPr>
        <p:txBody>
          <a:bodyPr>
            <a:normAutofit/>
          </a:bodyPr>
          <a:lstStyle>
            <a:lvl1pPr marL="0" indent="0">
              <a:buNone/>
              <a:defRPr sz="1200">
                <a:solidFill>
                  <a:schemeClr val="tx1">
                    <a:lumMod val="75000"/>
                    <a:lumOff val="25000"/>
                  </a:schemeClr>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Fließtext</a:t>
            </a:r>
          </a:p>
        </p:txBody>
      </p:sp>
      <p:sp>
        <p:nvSpPr>
          <p:cNvPr id="12" name="Content Placeholder 3">
            <a:extLst>
              <a:ext uri="{FF2B5EF4-FFF2-40B4-BE49-F238E27FC236}">
                <a16:creationId xmlns:a16="http://schemas.microsoft.com/office/drawing/2014/main" id="{0AD9674F-7FDE-AF88-B35A-18972889DBF2}"/>
              </a:ext>
            </a:extLst>
          </p:cNvPr>
          <p:cNvSpPr>
            <a:spLocks noGrp="1"/>
          </p:cNvSpPr>
          <p:nvPr>
            <p:ph sz="half" idx="12" hasCustomPrompt="1"/>
          </p:nvPr>
        </p:nvSpPr>
        <p:spPr>
          <a:xfrm>
            <a:off x="623888" y="4914195"/>
            <a:ext cx="6565437" cy="1246760"/>
          </a:xfrm>
        </p:spPr>
        <p:txBody>
          <a:bodyPr/>
          <a:lstStyle>
            <a:lvl1pPr marL="0" indent="-228600">
              <a:buSzPct val="100000"/>
              <a:buFontTx/>
              <a:buBlip>
                <a:blip r:embed="rId3"/>
              </a:buBlip>
              <a:defRPr sz="2000" b="0" i="0" baseline="0">
                <a:solidFill>
                  <a:srgbClr val="4F8954"/>
                </a:solidFill>
                <a:latin typeface="Saltash Grunge" pitchFamily="2" charset="0"/>
              </a:defRPr>
            </a:lvl1pPr>
            <a:lvl2pPr marL="288000" indent="0">
              <a:buFontTx/>
              <a:buNone/>
              <a:defRPr sz="1200">
                <a:solidFill>
                  <a:schemeClr val="tx1">
                    <a:lumMod val="75000"/>
                    <a:lumOff val="25000"/>
                  </a:schemeClr>
                </a:solidFill>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de-DE" dirty="0"/>
              <a:t>Listenelement</a:t>
            </a:r>
          </a:p>
          <a:p>
            <a:pPr lvl="1"/>
            <a:r>
              <a:rPr lang="de-DE" dirty="0"/>
              <a:t>Detailtext</a:t>
            </a:r>
          </a:p>
          <a:p>
            <a:pPr lvl="0"/>
            <a:r>
              <a:rPr lang="de-DE" dirty="0"/>
              <a:t>Listenelement</a:t>
            </a:r>
          </a:p>
        </p:txBody>
      </p:sp>
      <p:sp>
        <p:nvSpPr>
          <p:cNvPr id="3" name="Picture Placeholder 2">
            <a:extLst>
              <a:ext uri="{FF2B5EF4-FFF2-40B4-BE49-F238E27FC236}">
                <a16:creationId xmlns:a16="http://schemas.microsoft.com/office/drawing/2014/main" id="{3CB8A274-8578-4929-CC2B-8D1A0B5C5D90}"/>
              </a:ext>
            </a:extLst>
          </p:cNvPr>
          <p:cNvSpPr>
            <a:spLocks noGrp="1" noChangeAspect="1"/>
          </p:cNvSpPr>
          <p:nvPr>
            <p:ph type="pic" idx="1"/>
          </p:nvPr>
        </p:nvSpPr>
        <p:spPr>
          <a:xfrm>
            <a:off x="0" y="1185039"/>
            <a:ext cx="9144000" cy="243508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a:p>
            <a:r>
              <a:rPr lang="de-DE" dirty="0"/>
              <a:t>Bild durch Klicken auf Symbol hinzufügen</a:t>
            </a:r>
            <a:endParaRPr lang="en-US" dirty="0"/>
          </a:p>
        </p:txBody>
      </p:sp>
      <p:sp>
        <p:nvSpPr>
          <p:cNvPr id="4" name="Date Placeholder 3">
            <a:extLst>
              <a:ext uri="{FF2B5EF4-FFF2-40B4-BE49-F238E27FC236}">
                <a16:creationId xmlns:a16="http://schemas.microsoft.com/office/drawing/2014/main" id="{F7201BEA-D6D2-14C4-F42D-9CD3BDB9728A}"/>
              </a:ext>
            </a:extLst>
          </p:cNvPr>
          <p:cNvSpPr>
            <a:spLocks noGrp="1"/>
          </p:cNvSpPr>
          <p:nvPr>
            <p:ph type="dt" sz="half" idx="10"/>
          </p:nvPr>
        </p:nvSpPr>
        <p:spPr>
          <a:xfrm>
            <a:off x="628650" y="6356351"/>
            <a:ext cx="1042753" cy="365125"/>
          </a:xfrm>
        </p:spPr>
        <p:txBody>
          <a:bodyPr/>
          <a:lstStyle>
            <a:lvl1pPr>
              <a:defRPr sz="1000" kern="1000" spc="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fld id="{CBD42A65-5CCF-5043-A1E5-F486BEE92CB0}" type="datetime4">
              <a:rPr lang="de-DE" smtClean="0"/>
              <a:pPr/>
              <a:t>11. Juni 2024</a:t>
            </a:fld>
            <a:r>
              <a:rPr lang="de-DE" dirty="0"/>
              <a:t>  </a:t>
            </a:r>
          </a:p>
        </p:txBody>
      </p:sp>
      <p:sp>
        <p:nvSpPr>
          <p:cNvPr id="5" name="Title 1">
            <a:extLst>
              <a:ext uri="{FF2B5EF4-FFF2-40B4-BE49-F238E27FC236}">
                <a16:creationId xmlns:a16="http://schemas.microsoft.com/office/drawing/2014/main" id="{D6D6E0DC-20D3-F3A6-73C1-A7237F3C1375}"/>
              </a:ext>
            </a:extLst>
          </p:cNvPr>
          <p:cNvSpPr>
            <a:spLocks noGrp="1"/>
          </p:cNvSpPr>
          <p:nvPr>
            <p:ph type="title"/>
          </p:nvPr>
        </p:nvSpPr>
        <p:spPr>
          <a:xfrm>
            <a:off x="1768839" y="6356351"/>
            <a:ext cx="5104151" cy="365125"/>
          </a:xfrm>
        </p:spPr>
        <p:txBody>
          <a:bodyPr>
            <a:normAutofit/>
          </a:bodyPr>
          <a:lstStyle>
            <a:lvl1pPr>
              <a:defRPr sz="1000" kern="1000" spc="1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r>
              <a:rPr lang="de-DE" dirty="0"/>
              <a:t>Mastertitelformat bearbeiten</a:t>
            </a:r>
            <a:endParaRPr lang="en-US" dirty="0"/>
          </a:p>
        </p:txBody>
      </p:sp>
    </p:spTree>
    <p:extLst>
      <p:ext uri="{BB962C8B-B14F-4D97-AF65-F5344CB8AC3E}">
        <p14:creationId xmlns:p14="http://schemas.microsoft.com/office/powerpoint/2010/main" val="38857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_Kart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92AB2E9C-FB9F-7253-99D0-CC2DFD486E13}"/>
              </a:ext>
            </a:extLst>
          </p:cNvPr>
          <p:cNvPicPr>
            <a:picLocks noChangeAspect="1"/>
          </p:cNvPicPr>
          <p:nvPr userDrawn="1"/>
        </p:nvPicPr>
        <p:blipFill>
          <a:blip r:embed="rId2"/>
          <a:stretch>
            <a:fillRect/>
          </a:stretch>
        </p:blipFill>
        <p:spPr>
          <a:xfrm>
            <a:off x="5477349" y="188589"/>
            <a:ext cx="3112051" cy="795695"/>
          </a:xfrm>
          <a:prstGeom prst="rect">
            <a:avLst/>
          </a:prstGeom>
        </p:spPr>
      </p:pic>
      <p:sp>
        <p:nvSpPr>
          <p:cNvPr id="3" name="Picture Placeholder 2">
            <a:extLst>
              <a:ext uri="{FF2B5EF4-FFF2-40B4-BE49-F238E27FC236}">
                <a16:creationId xmlns:a16="http://schemas.microsoft.com/office/drawing/2014/main" id="{3CB8A274-8578-4929-CC2B-8D1A0B5C5D90}"/>
              </a:ext>
            </a:extLst>
          </p:cNvPr>
          <p:cNvSpPr>
            <a:spLocks noGrp="1" noChangeAspect="1"/>
          </p:cNvSpPr>
          <p:nvPr>
            <p:ph type="pic" idx="1"/>
          </p:nvPr>
        </p:nvSpPr>
        <p:spPr>
          <a:xfrm>
            <a:off x="0" y="1185039"/>
            <a:ext cx="9143999" cy="507995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a:p>
            <a:r>
              <a:rPr lang="de-DE" dirty="0"/>
              <a:t>Bild durch Klicken auf Symbol hinzufügen</a:t>
            </a:r>
            <a:endParaRPr lang="en-US" dirty="0"/>
          </a:p>
        </p:txBody>
      </p:sp>
      <p:sp>
        <p:nvSpPr>
          <p:cNvPr id="4" name="Date Placeholder 3">
            <a:extLst>
              <a:ext uri="{FF2B5EF4-FFF2-40B4-BE49-F238E27FC236}">
                <a16:creationId xmlns:a16="http://schemas.microsoft.com/office/drawing/2014/main" id="{F7201BEA-D6D2-14C4-F42D-9CD3BDB9728A}"/>
              </a:ext>
            </a:extLst>
          </p:cNvPr>
          <p:cNvSpPr>
            <a:spLocks noGrp="1"/>
          </p:cNvSpPr>
          <p:nvPr>
            <p:ph type="dt" sz="half" idx="10"/>
          </p:nvPr>
        </p:nvSpPr>
        <p:spPr>
          <a:xfrm>
            <a:off x="628650" y="6356351"/>
            <a:ext cx="1042753" cy="365125"/>
          </a:xfrm>
        </p:spPr>
        <p:txBody>
          <a:bodyPr/>
          <a:lstStyle>
            <a:lvl1pPr>
              <a:defRPr sz="1000" kern="1000" spc="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fld id="{CBD42A65-5CCF-5043-A1E5-F486BEE92CB0}" type="datetime4">
              <a:rPr lang="de-DE" smtClean="0"/>
              <a:pPr/>
              <a:t>11. Juni 2024</a:t>
            </a:fld>
            <a:r>
              <a:rPr lang="de-DE" dirty="0"/>
              <a:t>  </a:t>
            </a:r>
          </a:p>
        </p:txBody>
      </p:sp>
      <p:sp>
        <p:nvSpPr>
          <p:cNvPr id="5" name="Title 1">
            <a:extLst>
              <a:ext uri="{FF2B5EF4-FFF2-40B4-BE49-F238E27FC236}">
                <a16:creationId xmlns:a16="http://schemas.microsoft.com/office/drawing/2014/main" id="{D6D6E0DC-20D3-F3A6-73C1-A7237F3C1375}"/>
              </a:ext>
            </a:extLst>
          </p:cNvPr>
          <p:cNvSpPr>
            <a:spLocks noGrp="1"/>
          </p:cNvSpPr>
          <p:nvPr>
            <p:ph type="title"/>
          </p:nvPr>
        </p:nvSpPr>
        <p:spPr>
          <a:xfrm>
            <a:off x="1768839" y="6356351"/>
            <a:ext cx="5104151" cy="365125"/>
          </a:xfrm>
        </p:spPr>
        <p:txBody>
          <a:bodyPr>
            <a:normAutofit/>
          </a:bodyPr>
          <a:lstStyle>
            <a:lvl1pPr>
              <a:defRPr sz="1000" kern="1000" spc="10" baseline="0">
                <a:solidFill>
                  <a:srgbClr val="4F8954"/>
                </a:solidFill>
                <a:latin typeface="Georgia" panose="02040502050405020303" pitchFamily="18" charset="0"/>
                <a:ea typeface="Open Sans Condensed" panose="020B0806030504020204" pitchFamily="34" charset="0"/>
                <a:cs typeface="Open Sans Condensed" panose="020B0806030504020204" pitchFamily="34" charset="0"/>
              </a:defRPr>
            </a:lvl1pPr>
          </a:lstStyle>
          <a:p>
            <a:r>
              <a:rPr lang="de-DE" dirty="0"/>
              <a:t>Mastertitelformat bearbeiten</a:t>
            </a:r>
            <a:endParaRPr lang="en-US" dirty="0"/>
          </a:p>
        </p:txBody>
      </p:sp>
    </p:spTree>
    <p:extLst>
      <p:ext uri="{BB962C8B-B14F-4D97-AF65-F5344CB8AC3E}">
        <p14:creationId xmlns:p14="http://schemas.microsoft.com/office/powerpoint/2010/main" val="2358562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BF2C0-F68B-2843-9A13-7169CCC44A73}" type="datetime4">
              <a:rPr lang="de-DE" smtClean="0"/>
              <a:t>11. Juni 2024</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FCA54-5CBF-CB40-AC1E-D6B7C211CB45}" type="slidenum">
              <a:rPr lang="de-DE" smtClean="0"/>
              <a:t>‹Nr.›</a:t>
            </a:fld>
            <a:endParaRPr lang="de-DE"/>
          </a:p>
        </p:txBody>
      </p:sp>
    </p:spTree>
    <p:extLst>
      <p:ext uri="{BB962C8B-B14F-4D97-AF65-F5344CB8AC3E}">
        <p14:creationId xmlns:p14="http://schemas.microsoft.com/office/powerpoint/2010/main" val="1903393711"/>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6" r:id="rId3"/>
    <p:sldLayoutId id="2147483674" r:id="rId4"/>
    <p:sldLayoutId id="2147483701" r:id="rId5"/>
    <p:sldLayoutId id="2147483703" r:id="rId6"/>
    <p:sldLayoutId id="2147483704" r:id="rId7"/>
    <p:sldLayoutId id="2147483702" r:id="rId8"/>
    <p:sldLayoutId id="2147483706" r:id="rId9"/>
    <p:sldLayoutId id="2147483707" r:id="rId10"/>
    <p:sldLayoutId id="2147483724" r:id="rId11"/>
    <p:sldLayoutId id="2147483708" r:id="rId12"/>
    <p:sldLayoutId id="2147483709" r:id="rId13"/>
    <p:sldLayoutId id="2147483722" r:id="rId14"/>
    <p:sldLayoutId id="2147483723" r:id="rId15"/>
    <p:sldLayoutId id="2147483679"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z-u-g.org/wildnisfond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173C0-2F5B-BAB3-D97E-5B1727508B9E}"/>
              </a:ext>
            </a:extLst>
          </p:cNvPr>
          <p:cNvSpPr>
            <a:spLocks noGrp="1"/>
          </p:cNvSpPr>
          <p:nvPr>
            <p:ph type="title"/>
          </p:nvPr>
        </p:nvSpPr>
        <p:spPr>
          <a:xfrm>
            <a:off x="602791" y="1738861"/>
            <a:ext cx="7886700" cy="1556954"/>
          </a:xfrm>
        </p:spPr>
        <p:txBody>
          <a:bodyPr>
            <a:normAutofit/>
          </a:bodyPr>
          <a:lstStyle/>
          <a:p>
            <a:r>
              <a:rPr lang="de-DE" dirty="0"/>
              <a:t>Wilde </a:t>
            </a:r>
            <a:r>
              <a:rPr lang="de-DE" dirty="0" err="1"/>
              <a:t>FOErderrichtlinien</a:t>
            </a:r>
            <a:endParaRPr lang="de-DE" dirty="0"/>
          </a:p>
        </p:txBody>
      </p:sp>
      <p:sp>
        <p:nvSpPr>
          <p:cNvPr id="3" name="Textplatzhalter 2">
            <a:extLst>
              <a:ext uri="{FF2B5EF4-FFF2-40B4-BE49-F238E27FC236}">
                <a16:creationId xmlns:a16="http://schemas.microsoft.com/office/drawing/2014/main" id="{1B87E303-0980-83F0-D135-7C99F3A1CF95}"/>
              </a:ext>
            </a:extLst>
          </p:cNvPr>
          <p:cNvSpPr>
            <a:spLocks noGrp="1"/>
          </p:cNvSpPr>
          <p:nvPr>
            <p:ph type="body" idx="1"/>
          </p:nvPr>
        </p:nvSpPr>
        <p:spPr>
          <a:xfrm>
            <a:off x="602791" y="3429000"/>
            <a:ext cx="2225318" cy="738051"/>
          </a:xfrm>
        </p:spPr>
        <p:txBody>
          <a:bodyPr>
            <a:normAutofit/>
          </a:bodyPr>
          <a:lstStyle/>
          <a:p>
            <a:r>
              <a:rPr lang="de-DE" dirty="0"/>
              <a:t>11. Juni 2024 </a:t>
            </a:r>
          </a:p>
          <a:p>
            <a:r>
              <a:rPr lang="de-DE" dirty="0"/>
              <a:t>Jana Planek</a:t>
            </a:r>
          </a:p>
        </p:txBody>
      </p:sp>
    </p:spTree>
    <p:extLst>
      <p:ext uri="{BB962C8B-B14F-4D97-AF65-F5344CB8AC3E}">
        <p14:creationId xmlns:p14="http://schemas.microsoft.com/office/powerpoint/2010/main" val="234404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4559EE8-5C10-97ED-F8B7-AA925B83EFE3}"/>
              </a:ext>
            </a:extLst>
          </p:cNvPr>
          <p:cNvSpPr>
            <a:spLocks noGrp="1"/>
          </p:cNvSpPr>
          <p:nvPr>
            <p:ph type="body" sz="half" idx="2"/>
          </p:nvPr>
        </p:nvSpPr>
        <p:spPr/>
        <p:txBody>
          <a:bodyPr/>
          <a:lstStyle/>
          <a:p>
            <a:r>
              <a:rPr lang="de-DE" b="1" dirty="0">
                <a:solidFill>
                  <a:srgbClr val="382C90"/>
                </a:solidFill>
                <a:latin typeface="PT Sans" panose="020B0503020203020204" pitchFamily="34" charset="0"/>
              </a:rPr>
              <a:t>Förderprogramme für Wildnis</a:t>
            </a:r>
          </a:p>
        </p:txBody>
      </p:sp>
      <p:sp>
        <p:nvSpPr>
          <p:cNvPr id="4" name="Inhaltsplatzhalter 3">
            <a:extLst>
              <a:ext uri="{FF2B5EF4-FFF2-40B4-BE49-F238E27FC236}">
                <a16:creationId xmlns:a16="http://schemas.microsoft.com/office/drawing/2014/main" id="{E236CA4B-76E4-1E62-0A1C-75095CCA0516}"/>
              </a:ext>
            </a:extLst>
          </p:cNvPr>
          <p:cNvSpPr>
            <a:spLocks noGrp="1"/>
          </p:cNvSpPr>
          <p:nvPr>
            <p:ph sz="half" idx="12"/>
          </p:nvPr>
        </p:nvSpPr>
        <p:spPr>
          <a:xfrm>
            <a:off x="629840" y="4426201"/>
            <a:ext cx="6565437" cy="1246760"/>
          </a:xfrm>
        </p:spPr>
        <p:txBody>
          <a:bodyPr/>
          <a:lstStyle/>
          <a:p>
            <a:r>
              <a:rPr lang="de-DE" dirty="0" err="1"/>
              <a:t>Wildnisfonds</a:t>
            </a:r>
            <a:endParaRPr lang="de-DE" dirty="0"/>
          </a:p>
          <a:p>
            <a:r>
              <a:rPr lang="de-DE" dirty="0" err="1"/>
              <a:t>KlimaWildnis</a:t>
            </a:r>
            <a:endParaRPr lang="de-DE" dirty="0"/>
          </a:p>
        </p:txBody>
      </p:sp>
      <p:pic>
        <p:nvPicPr>
          <p:cNvPr id="9" name="Bildplatzhalter 8">
            <a:extLst>
              <a:ext uri="{FF2B5EF4-FFF2-40B4-BE49-F238E27FC236}">
                <a16:creationId xmlns:a16="http://schemas.microsoft.com/office/drawing/2014/main" id="{80F3BA53-0149-6D7D-D3FA-159CE192FC4F}"/>
              </a:ext>
            </a:extLst>
          </p:cNvPr>
          <p:cNvPicPr>
            <a:picLocks noGrp="1" noChangeAspect="1"/>
          </p:cNvPicPr>
          <p:nvPr>
            <p:ph type="pic" idx="1"/>
          </p:nvPr>
        </p:nvPicPr>
        <p:blipFill rotWithShape="1">
          <a:blip r:embed="rId2"/>
          <a:srcRect t="30992" b="38776"/>
          <a:stretch/>
        </p:blipFill>
        <p:spPr>
          <a:xfrm>
            <a:off x="0" y="1185039"/>
            <a:ext cx="9144000" cy="2435086"/>
          </a:xfrm>
        </p:spPr>
      </p:pic>
    </p:spTree>
    <p:extLst>
      <p:ext uri="{BB962C8B-B14F-4D97-AF65-F5344CB8AC3E}">
        <p14:creationId xmlns:p14="http://schemas.microsoft.com/office/powerpoint/2010/main" val="414123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4B8314-87F4-1181-1CA7-49D7F094A6A6}"/>
              </a:ext>
            </a:extLst>
          </p:cNvPr>
          <p:cNvSpPr>
            <a:spLocks noGrp="1"/>
          </p:cNvSpPr>
          <p:nvPr>
            <p:ph type="dt" sz="half" idx="10"/>
          </p:nvPr>
        </p:nvSpPr>
        <p:spPr/>
        <p:txBody>
          <a:bodyPr/>
          <a:lstStyle/>
          <a:p>
            <a:r>
              <a:rPr lang="de-DE" dirty="0"/>
              <a:t>  </a:t>
            </a:r>
          </a:p>
        </p:txBody>
      </p:sp>
      <p:sp>
        <p:nvSpPr>
          <p:cNvPr id="3" name="Titel 2">
            <a:extLst>
              <a:ext uri="{FF2B5EF4-FFF2-40B4-BE49-F238E27FC236}">
                <a16:creationId xmlns:a16="http://schemas.microsoft.com/office/drawing/2014/main" id="{88666F52-5A19-60FD-BC26-FFF9DB66F193}"/>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37485494-E940-E9A3-DDB7-4A2134805406}"/>
              </a:ext>
            </a:extLst>
          </p:cNvPr>
          <p:cNvSpPr>
            <a:spLocks noGrp="1"/>
          </p:cNvSpPr>
          <p:nvPr>
            <p:ph type="body" idx="1"/>
          </p:nvPr>
        </p:nvSpPr>
        <p:spPr/>
        <p:txBody>
          <a:bodyPr/>
          <a:lstStyle/>
          <a:p>
            <a:r>
              <a:rPr lang="de-DE" dirty="0"/>
              <a:t>Der </a:t>
            </a:r>
            <a:r>
              <a:rPr lang="de-DE" dirty="0" err="1"/>
              <a:t>Wildnisfonds</a:t>
            </a:r>
            <a:endParaRPr lang="de-DE" dirty="0"/>
          </a:p>
        </p:txBody>
      </p:sp>
      <p:sp>
        <p:nvSpPr>
          <p:cNvPr id="7" name="Inhaltsplatzhalter 6">
            <a:extLst>
              <a:ext uri="{FF2B5EF4-FFF2-40B4-BE49-F238E27FC236}">
                <a16:creationId xmlns:a16="http://schemas.microsoft.com/office/drawing/2014/main" id="{FE7A17D6-5642-A6C6-E05C-CE10DD5DBBC3}"/>
              </a:ext>
            </a:extLst>
          </p:cNvPr>
          <p:cNvSpPr>
            <a:spLocks noGrp="1"/>
          </p:cNvSpPr>
          <p:nvPr>
            <p:ph sz="half" idx="12"/>
          </p:nvPr>
        </p:nvSpPr>
        <p:spPr>
          <a:xfrm>
            <a:off x="623888" y="2545055"/>
            <a:ext cx="8043318" cy="3409177"/>
          </a:xfrm>
        </p:spPr>
        <p:txBody>
          <a:bodyPr>
            <a:normAutofit/>
          </a:bodyPr>
          <a:lstStyle/>
          <a:p>
            <a:r>
              <a:rPr lang="de-DE" dirty="0">
                <a:latin typeface="PT Sans" panose="020B0503020203020204" pitchFamily="34" charset="0"/>
              </a:rPr>
              <a:t>bereitgestellt durch die Bundesregierung im Rahmen des Bundesnaturschutzfonds</a:t>
            </a:r>
          </a:p>
          <a:p>
            <a:r>
              <a:rPr lang="de-DE" dirty="0">
                <a:latin typeface="PT Sans" panose="020B0503020203020204" pitchFamily="34" charset="0"/>
              </a:rPr>
              <a:t>Förderziel: Entstehung und Vergrößerung von Wildnis</a:t>
            </a:r>
            <a:r>
              <a:rPr lang="de-DE" b="1" dirty="0">
                <a:latin typeface="PT Sans" panose="020B0503020203020204" pitchFamily="34" charset="0"/>
              </a:rPr>
              <a:t>gebieten </a:t>
            </a:r>
            <a:r>
              <a:rPr lang="de-DE" dirty="0">
                <a:latin typeface="PT Sans" panose="020B0503020203020204" pitchFamily="34" charset="0"/>
              </a:rPr>
              <a:t>zur Umsetzung des </a:t>
            </a:r>
            <a:r>
              <a:rPr lang="de-DE" b="1" dirty="0">
                <a:latin typeface="PT Sans" panose="020B0503020203020204" pitchFamily="34" charset="0"/>
              </a:rPr>
              <a:t>2 %-</a:t>
            </a:r>
            <a:r>
              <a:rPr lang="de-DE" b="1" dirty="0" err="1">
                <a:latin typeface="PT Sans" panose="020B0503020203020204" pitchFamily="34" charset="0"/>
              </a:rPr>
              <a:t>Wildnisziels</a:t>
            </a:r>
            <a:r>
              <a:rPr lang="de-DE" b="1" dirty="0">
                <a:latin typeface="PT Sans" panose="020B0503020203020204" pitchFamily="34" charset="0"/>
              </a:rPr>
              <a:t> </a:t>
            </a:r>
            <a:r>
              <a:rPr lang="de-DE" dirty="0">
                <a:latin typeface="PT Sans" panose="020B0503020203020204" pitchFamily="34" charset="0"/>
              </a:rPr>
              <a:t>(aktuelles Flächendefizit: ca. 500.000 Hektar)</a:t>
            </a:r>
          </a:p>
          <a:p>
            <a:r>
              <a:rPr lang="de-DE" dirty="0">
                <a:latin typeface="PT Sans" panose="020B0503020203020204" pitchFamily="34" charset="0"/>
              </a:rPr>
              <a:t>2019 ins Leben gerufen </a:t>
            </a:r>
            <a:r>
              <a:rPr lang="de-DE" dirty="0">
                <a:latin typeface="PT Sans" panose="020B0503020203020204" pitchFamily="34" charset="0"/>
                <a:sym typeface="Wingdings" panose="05000000000000000000" pitchFamily="2" charset="2"/>
              </a:rPr>
              <a:t> </a:t>
            </a:r>
            <a:r>
              <a:rPr lang="de-DE" dirty="0">
                <a:latin typeface="PT Sans" panose="020B0503020203020204" pitchFamily="34" charset="0"/>
              </a:rPr>
              <a:t>Förderung bis zum 31.12.2030 möglich</a:t>
            </a:r>
          </a:p>
          <a:p>
            <a:r>
              <a:rPr lang="de-DE" dirty="0">
                <a:latin typeface="PT Sans" panose="020B0503020203020204" pitchFamily="34" charset="0"/>
              </a:rPr>
              <a:t>aktuelle Mittelausstattung: jährlich 10 Mio. € </a:t>
            </a:r>
          </a:p>
        </p:txBody>
      </p:sp>
    </p:spTree>
    <p:extLst>
      <p:ext uri="{BB962C8B-B14F-4D97-AF65-F5344CB8AC3E}">
        <p14:creationId xmlns:p14="http://schemas.microsoft.com/office/powerpoint/2010/main" val="109425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4B8314-87F4-1181-1CA7-49D7F094A6A6}"/>
              </a:ext>
            </a:extLst>
          </p:cNvPr>
          <p:cNvSpPr>
            <a:spLocks noGrp="1"/>
          </p:cNvSpPr>
          <p:nvPr>
            <p:ph type="dt" sz="half" idx="10"/>
          </p:nvPr>
        </p:nvSpPr>
        <p:spPr/>
        <p:txBody>
          <a:bodyPr/>
          <a:lstStyle/>
          <a:p>
            <a:r>
              <a:rPr lang="de-DE" dirty="0"/>
              <a:t>  </a:t>
            </a:r>
          </a:p>
        </p:txBody>
      </p:sp>
      <p:sp>
        <p:nvSpPr>
          <p:cNvPr id="3" name="Titel 2">
            <a:extLst>
              <a:ext uri="{FF2B5EF4-FFF2-40B4-BE49-F238E27FC236}">
                <a16:creationId xmlns:a16="http://schemas.microsoft.com/office/drawing/2014/main" id="{88666F52-5A19-60FD-BC26-FFF9DB66F193}"/>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37485494-E940-E9A3-DDB7-4A2134805406}"/>
              </a:ext>
            </a:extLst>
          </p:cNvPr>
          <p:cNvSpPr>
            <a:spLocks noGrp="1"/>
          </p:cNvSpPr>
          <p:nvPr>
            <p:ph type="body" idx="1"/>
          </p:nvPr>
        </p:nvSpPr>
        <p:spPr/>
        <p:txBody>
          <a:bodyPr>
            <a:normAutofit/>
          </a:bodyPr>
          <a:lstStyle/>
          <a:p>
            <a:r>
              <a:rPr lang="de-DE" dirty="0"/>
              <a:t>Der </a:t>
            </a:r>
            <a:r>
              <a:rPr lang="de-DE" dirty="0" err="1"/>
              <a:t>Wildnisfonds</a:t>
            </a:r>
            <a:endParaRPr lang="de-DE" dirty="0"/>
          </a:p>
        </p:txBody>
      </p:sp>
      <p:sp>
        <p:nvSpPr>
          <p:cNvPr id="7" name="Inhaltsplatzhalter 6">
            <a:extLst>
              <a:ext uri="{FF2B5EF4-FFF2-40B4-BE49-F238E27FC236}">
                <a16:creationId xmlns:a16="http://schemas.microsoft.com/office/drawing/2014/main" id="{FE7A17D6-5642-A6C6-E05C-CE10DD5DBBC3}"/>
              </a:ext>
            </a:extLst>
          </p:cNvPr>
          <p:cNvSpPr>
            <a:spLocks noGrp="1"/>
          </p:cNvSpPr>
          <p:nvPr>
            <p:ph sz="half" idx="12"/>
          </p:nvPr>
        </p:nvSpPr>
        <p:spPr>
          <a:xfrm>
            <a:off x="623888" y="2892075"/>
            <a:ext cx="8043318" cy="3136585"/>
          </a:xfrm>
        </p:spPr>
        <p:txBody>
          <a:bodyPr>
            <a:normAutofit lnSpcReduction="10000"/>
          </a:bodyPr>
          <a:lstStyle/>
          <a:p>
            <a:r>
              <a:rPr lang="de-DE" dirty="0">
                <a:latin typeface="PT Sans" panose="020B0503020203020204" pitchFamily="34" charset="0"/>
              </a:rPr>
              <a:t>finanziert ausschließlich </a:t>
            </a:r>
            <a:r>
              <a:rPr lang="de-DE" b="1" dirty="0">
                <a:latin typeface="PT Sans" panose="020B0503020203020204" pitchFamily="34" charset="0"/>
              </a:rPr>
              <a:t>Flächensicherung </a:t>
            </a:r>
            <a:r>
              <a:rPr lang="de-DE" dirty="0">
                <a:latin typeface="PT Sans" panose="020B0503020203020204" pitchFamily="34" charset="0"/>
              </a:rPr>
              <a:t>durch</a:t>
            </a:r>
          </a:p>
          <a:p>
            <a:pPr marL="459450" lvl="1" indent="-171450">
              <a:buFontTx/>
              <a:buChar char="-"/>
            </a:pPr>
            <a:r>
              <a:rPr lang="de-DE" sz="2000" dirty="0">
                <a:solidFill>
                  <a:srgbClr val="4F8954"/>
                </a:solidFill>
                <a:latin typeface="PT Sans" panose="020B0503020203020204" pitchFamily="34" charset="0"/>
              </a:rPr>
              <a:t>klassischen Flächenkauf</a:t>
            </a:r>
          </a:p>
          <a:p>
            <a:pPr marL="459450" lvl="1" indent="-171450">
              <a:buFontTx/>
              <a:buChar char="-"/>
            </a:pPr>
            <a:r>
              <a:rPr lang="de-DE" sz="2000" dirty="0">
                <a:solidFill>
                  <a:srgbClr val="4F8954"/>
                </a:solidFill>
                <a:latin typeface="PT Sans" panose="020B0503020203020204" pitchFamily="34" charset="0"/>
              </a:rPr>
              <a:t>Ankauf/Ablösung von Nutzungsrechten</a:t>
            </a:r>
          </a:p>
          <a:p>
            <a:r>
              <a:rPr lang="de-DE" dirty="0">
                <a:latin typeface="PT Sans" panose="020B0503020203020204" pitchFamily="34" charset="0"/>
              </a:rPr>
              <a:t>Förderquote: 100 %</a:t>
            </a:r>
          </a:p>
          <a:p>
            <a:r>
              <a:rPr lang="de-DE" dirty="0">
                <a:latin typeface="PT Sans" panose="020B0503020203020204" pitchFamily="34" charset="0"/>
              </a:rPr>
              <a:t>bedingt durch den engen Förderzweck ist er relativ einfach in der Anwendung </a:t>
            </a:r>
          </a:p>
          <a:p>
            <a:r>
              <a:rPr lang="de-DE" dirty="0">
                <a:latin typeface="PT Sans" panose="020B0503020203020204" pitchFamily="34" charset="0"/>
              </a:rPr>
              <a:t>Einreichung Anträge bei ZUG: </a:t>
            </a:r>
            <a:r>
              <a:rPr lang="de-DE" dirty="0">
                <a:latin typeface="PT Sans" panose="020B0503020203020204" pitchFamily="34" charset="0"/>
                <a:hlinkClick r:id="rId2"/>
              </a:rPr>
              <a:t>https://www.z-u-g.org/wildnisfonds/</a:t>
            </a:r>
            <a:endParaRPr lang="de-DE" dirty="0">
              <a:latin typeface="PT Sans" panose="020B0503020203020204" pitchFamily="34" charset="0"/>
            </a:endParaRPr>
          </a:p>
          <a:p>
            <a:r>
              <a:rPr lang="de-DE" dirty="0">
                <a:latin typeface="PT Sans" panose="020B0503020203020204" pitchFamily="34" charset="0"/>
              </a:rPr>
              <a:t>fachliche Vorab-Beratung &amp; Unterstützung bei Anträgen durch KlimaWildnisZentrale</a:t>
            </a:r>
          </a:p>
          <a:p>
            <a:pPr indent="0">
              <a:buNone/>
            </a:pPr>
            <a:endParaRPr lang="de-DE" sz="2800" dirty="0">
              <a:solidFill>
                <a:srgbClr val="4F8954"/>
              </a:solidFill>
              <a:latin typeface="Saltash Grunge" pitchFamily="2" charset="0"/>
            </a:endParaRPr>
          </a:p>
        </p:txBody>
      </p:sp>
      <p:sp>
        <p:nvSpPr>
          <p:cNvPr id="11" name="Textplatzhalter 10">
            <a:extLst>
              <a:ext uri="{FF2B5EF4-FFF2-40B4-BE49-F238E27FC236}">
                <a16:creationId xmlns:a16="http://schemas.microsoft.com/office/drawing/2014/main" id="{D4892793-1727-42C1-B5AA-344370C030AF}"/>
              </a:ext>
            </a:extLst>
          </p:cNvPr>
          <p:cNvSpPr>
            <a:spLocks noGrp="1"/>
          </p:cNvSpPr>
          <p:nvPr>
            <p:ph type="body" sz="half" idx="2"/>
          </p:nvPr>
        </p:nvSpPr>
        <p:spPr/>
        <p:txBody>
          <a:bodyPr/>
          <a:lstStyle/>
          <a:p>
            <a:r>
              <a:rPr lang="de-DE" b="1" dirty="0">
                <a:solidFill>
                  <a:srgbClr val="382C90"/>
                </a:solidFill>
                <a:latin typeface="PT Sans" panose="020B0503020203020204" pitchFamily="34" charset="0"/>
              </a:rPr>
              <a:t>Förderkonditionen</a:t>
            </a:r>
          </a:p>
        </p:txBody>
      </p:sp>
    </p:spTree>
    <p:extLst>
      <p:ext uri="{BB962C8B-B14F-4D97-AF65-F5344CB8AC3E}">
        <p14:creationId xmlns:p14="http://schemas.microsoft.com/office/powerpoint/2010/main" val="230541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4B8314-87F4-1181-1CA7-49D7F094A6A6}"/>
              </a:ext>
            </a:extLst>
          </p:cNvPr>
          <p:cNvSpPr>
            <a:spLocks noGrp="1"/>
          </p:cNvSpPr>
          <p:nvPr>
            <p:ph type="dt" sz="half" idx="10"/>
          </p:nvPr>
        </p:nvSpPr>
        <p:spPr/>
        <p:txBody>
          <a:bodyPr/>
          <a:lstStyle/>
          <a:p>
            <a:r>
              <a:rPr lang="de-DE" dirty="0"/>
              <a:t>  </a:t>
            </a:r>
          </a:p>
        </p:txBody>
      </p:sp>
      <p:sp>
        <p:nvSpPr>
          <p:cNvPr id="3" name="Titel 2">
            <a:extLst>
              <a:ext uri="{FF2B5EF4-FFF2-40B4-BE49-F238E27FC236}">
                <a16:creationId xmlns:a16="http://schemas.microsoft.com/office/drawing/2014/main" id="{88666F52-5A19-60FD-BC26-FFF9DB66F193}"/>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37485494-E940-E9A3-DDB7-4A2134805406}"/>
              </a:ext>
            </a:extLst>
          </p:cNvPr>
          <p:cNvSpPr>
            <a:spLocks noGrp="1"/>
          </p:cNvSpPr>
          <p:nvPr>
            <p:ph type="body" idx="1"/>
          </p:nvPr>
        </p:nvSpPr>
        <p:spPr/>
        <p:txBody>
          <a:bodyPr>
            <a:normAutofit/>
          </a:bodyPr>
          <a:lstStyle/>
          <a:p>
            <a:r>
              <a:rPr lang="de-DE" dirty="0"/>
              <a:t>Die </a:t>
            </a:r>
            <a:r>
              <a:rPr lang="de-DE" dirty="0" err="1"/>
              <a:t>KlimaWildnis</a:t>
            </a:r>
            <a:endParaRPr lang="de-DE" dirty="0"/>
          </a:p>
        </p:txBody>
      </p:sp>
      <p:sp>
        <p:nvSpPr>
          <p:cNvPr id="7" name="Inhaltsplatzhalter 6">
            <a:extLst>
              <a:ext uri="{FF2B5EF4-FFF2-40B4-BE49-F238E27FC236}">
                <a16:creationId xmlns:a16="http://schemas.microsoft.com/office/drawing/2014/main" id="{FE7A17D6-5642-A6C6-E05C-CE10DD5DBBC3}"/>
              </a:ext>
            </a:extLst>
          </p:cNvPr>
          <p:cNvSpPr>
            <a:spLocks noGrp="1"/>
          </p:cNvSpPr>
          <p:nvPr>
            <p:ph sz="half" idx="12"/>
          </p:nvPr>
        </p:nvSpPr>
        <p:spPr>
          <a:xfrm>
            <a:off x="545579" y="2481259"/>
            <a:ext cx="8043318" cy="3515503"/>
          </a:xfrm>
        </p:spPr>
        <p:txBody>
          <a:bodyPr>
            <a:normAutofit/>
          </a:bodyPr>
          <a:lstStyle/>
          <a:p>
            <a:r>
              <a:rPr lang="de-DE" dirty="0">
                <a:latin typeface="PT Sans" panose="020B0503020203020204" pitchFamily="34" charset="0"/>
              </a:rPr>
              <a:t>bereitgestellt durch die Bundesregierung im Rahmen des Aktionsprogramms Natürlicher Klimaschutz (ANK)</a:t>
            </a:r>
          </a:p>
          <a:p>
            <a:r>
              <a:rPr lang="de-DE" dirty="0">
                <a:latin typeface="PT Sans" panose="020B0503020203020204" pitchFamily="34" charset="0"/>
              </a:rPr>
              <a:t>Förderziel: „Ziel der Richtlinie ist es, dazu beizutragen, dass sich die Natur in Ergänzung zu großflächigen Wildnisgebieten auch auf kleineren Flächen wieder nach ihren eigenen Gesetzmäßigkeiten entwickeln kann. Der Prozess soll durch den Einsatz von </a:t>
            </a:r>
            <a:r>
              <a:rPr lang="de-DE" dirty="0" err="1">
                <a:latin typeface="PT Sans" panose="020B0503020203020204" pitchFamily="34" charset="0"/>
              </a:rPr>
              <a:t>KlimaWildnisBotschafter</a:t>
            </a:r>
            <a:r>
              <a:rPr lang="de-DE" dirty="0">
                <a:latin typeface="PT Sans" panose="020B0503020203020204" pitchFamily="34" charset="0"/>
              </a:rPr>
              <a:t>*innen vor Ort unterstützt werden“ (BMUV)</a:t>
            </a:r>
          </a:p>
          <a:p>
            <a:r>
              <a:rPr lang="de-DE" dirty="0">
                <a:latin typeface="PT Sans" panose="020B0503020203020204" pitchFamily="34" charset="0"/>
              </a:rPr>
              <a:t>2 Fördergegenstände: Flächen und Personal</a:t>
            </a:r>
          </a:p>
        </p:txBody>
      </p:sp>
    </p:spTree>
    <p:extLst>
      <p:ext uri="{BB962C8B-B14F-4D97-AF65-F5344CB8AC3E}">
        <p14:creationId xmlns:p14="http://schemas.microsoft.com/office/powerpoint/2010/main" val="387625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4B8314-87F4-1181-1CA7-49D7F094A6A6}"/>
              </a:ext>
            </a:extLst>
          </p:cNvPr>
          <p:cNvSpPr>
            <a:spLocks noGrp="1"/>
          </p:cNvSpPr>
          <p:nvPr>
            <p:ph type="dt" sz="half" idx="10"/>
          </p:nvPr>
        </p:nvSpPr>
        <p:spPr/>
        <p:txBody>
          <a:bodyPr/>
          <a:lstStyle/>
          <a:p>
            <a:r>
              <a:rPr lang="de-DE" dirty="0"/>
              <a:t>  </a:t>
            </a:r>
          </a:p>
        </p:txBody>
      </p:sp>
      <p:sp>
        <p:nvSpPr>
          <p:cNvPr id="3" name="Titel 2">
            <a:extLst>
              <a:ext uri="{FF2B5EF4-FFF2-40B4-BE49-F238E27FC236}">
                <a16:creationId xmlns:a16="http://schemas.microsoft.com/office/drawing/2014/main" id="{88666F52-5A19-60FD-BC26-FFF9DB66F193}"/>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37485494-E940-E9A3-DDB7-4A2134805406}"/>
              </a:ext>
            </a:extLst>
          </p:cNvPr>
          <p:cNvSpPr>
            <a:spLocks noGrp="1"/>
          </p:cNvSpPr>
          <p:nvPr>
            <p:ph type="body" idx="1"/>
          </p:nvPr>
        </p:nvSpPr>
        <p:spPr/>
        <p:txBody>
          <a:bodyPr>
            <a:normAutofit/>
          </a:bodyPr>
          <a:lstStyle/>
          <a:p>
            <a:r>
              <a:rPr lang="de-DE" dirty="0"/>
              <a:t>Die </a:t>
            </a:r>
            <a:r>
              <a:rPr lang="de-DE" dirty="0" err="1"/>
              <a:t>KlimaWildnisFlAEchen</a:t>
            </a:r>
            <a:endParaRPr lang="de-DE" dirty="0"/>
          </a:p>
        </p:txBody>
      </p:sp>
      <p:sp>
        <p:nvSpPr>
          <p:cNvPr id="7" name="Inhaltsplatzhalter 6">
            <a:extLst>
              <a:ext uri="{FF2B5EF4-FFF2-40B4-BE49-F238E27FC236}">
                <a16:creationId xmlns:a16="http://schemas.microsoft.com/office/drawing/2014/main" id="{FE7A17D6-5642-A6C6-E05C-CE10DD5DBBC3}"/>
              </a:ext>
            </a:extLst>
          </p:cNvPr>
          <p:cNvSpPr>
            <a:spLocks noGrp="1"/>
          </p:cNvSpPr>
          <p:nvPr>
            <p:ph sz="half" idx="12"/>
          </p:nvPr>
        </p:nvSpPr>
        <p:spPr>
          <a:xfrm>
            <a:off x="623888" y="2892075"/>
            <a:ext cx="8043318" cy="3147217"/>
          </a:xfrm>
        </p:spPr>
        <p:txBody>
          <a:bodyPr>
            <a:normAutofit/>
          </a:bodyPr>
          <a:lstStyle/>
          <a:p>
            <a:r>
              <a:rPr lang="de-DE" dirty="0">
                <a:latin typeface="PT Sans" panose="020B0503020203020204" pitchFamily="34" charset="0"/>
              </a:rPr>
              <a:t>finanziert </a:t>
            </a:r>
            <a:r>
              <a:rPr lang="de-DE" b="1" dirty="0">
                <a:latin typeface="PT Sans" panose="020B0503020203020204" pitchFamily="34" charset="0"/>
              </a:rPr>
              <a:t>Flächensicherung </a:t>
            </a:r>
            <a:r>
              <a:rPr lang="de-DE" dirty="0">
                <a:latin typeface="PT Sans" panose="020B0503020203020204" pitchFamily="34" charset="0"/>
              </a:rPr>
              <a:t>durch </a:t>
            </a:r>
            <a:r>
              <a:rPr lang="de-DE" sz="2000" dirty="0">
                <a:solidFill>
                  <a:srgbClr val="4F8954"/>
                </a:solidFill>
                <a:latin typeface="PT Sans" panose="020B0503020203020204" pitchFamily="34" charset="0"/>
              </a:rPr>
              <a:t>klassischen Flächenkauf (kein </a:t>
            </a:r>
            <a:r>
              <a:rPr lang="de-DE" sz="2000" dirty="0" err="1">
                <a:solidFill>
                  <a:srgbClr val="4F8954"/>
                </a:solidFill>
                <a:latin typeface="PT Sans" panose="020B0503020203020204" pitchFamily="34" charset="0"/>
              </a:rPr>
              <a:t>Abkauf</a:t>
            </a:r>
            <a:r>
              <a:rPr lang="de-DE" sz="2000" dirty="0">
                <a:solidFill>
                  <a:srgbClr val="4F8954"/>
                </a:solidFill>
                <a:latin typeface="PT Sans" panose="020B0503020203020204" pitchFamily="34" charset="0"/>
              </a:rPr>
              <a:t> Nutzungsrecht)</a:t>
            </a:r>
            <a:endParaRPr lang="de-DE" dirty="0">
              <a:latin typeface="PT Sans" panose="020B0503020203020204" pitchFamily="34" charset="0"/>
            </a:endParaRPr>
          </a:p>
          <a:p>
            <a:r>
              <a:rPr lang="de-DE" dirty="0">
                <a:latin typeface="PT Sans" panose="020B0503020203020204" pitchFamily="34" charset="0"/>
              </a:rPr>
              <a:t>Mindestgröße 50 Hektar (bei naturnahen, alten Wäldern sowie Mooren, Auen, Küstenökosystemen 25 Hektar)</a:t>
            </a:r>
          </a:p>
          <a:p>
            <a:r>
              <a:rPr lang="de-DE" dirty="0">
                <a:latin typeface="PT Sans" panose="020B0503020203020204" pitchFamily="34" charset="0"/>
              </a:rPr>
              <a:t>Förderquote: 100 %</a:t>
            </a:r>
          </a:p>
          <a:p>
            <a:r>
              <a:rPr lang="de-DE" dirty="0">
                <a:latin typeface="PT Sans" panose="020B0503020203020204" pitchFamily="34" charset="0"/>
              </a:rPr>
              <a:t>bedingt durch den engen Förderzweck wird sie relativ einfach in der Anwendung sein</a:t>
            </a:r>
          </a:p>
          <a:p>
            <a:pPr indent="0">
              <a:buNone/>
            </a:pPr>
            <a:endParaRPr lang="de-DE" sz="2800" dirty="0">
              <a:solidFill>
                <a:srgbClr val="4F8954"/>
              </a:solidFill>
              <a:latin typeface="Saltash Grunge" pitchFamily="2" charset="0"/>
            </a:endParaRPr>
          </a:p>
        </p:txBody>
      </p:sp>
      <p:sp>
        <p:nvSpPr>
          <p:cNvPr id="9" name="Textplatzhalter 8">
            <a:extLst>
              <a:ext uri="{FF2B5EF4-FFF2-40B4-BE49-F238E27FC236}">
                <a16:creationId xmlns:a16="http://schemas.microsoft.com/office/drawing/2014/main" id="{B47F0FA3-3548-8CFA-F10B-F0E5F11B51F9}"/>
              </a:ext>
            </a:extLst>
          </p:cNvPr>
          <p:cNvSpPr>
            <a:spLocks noGrp="1"/>
          </p:cNvSpPr>
          <p:nvPr>
            <p:ph type="body" sz="half" idx="2"/>
          </p:nvPr>
        </p:nvSpPr>
        <p:spPr/>
        <p:txBody>
          <a:bodyPr/>
          <a:lstStyle/>
          <a:p>
            <a:r>
              <a:rPr lang="de-DE" b="1" dirty="0">
                <a:solidFill>
                  <a:srgbClr val="382C90"/>
                </a:solidFill>
                <a:latin typeface="PT Sans" panose="020B0503020203020204" pitchFamily="34" charset="0"/>
              </a:rPr>
              <a:t>Beabsichtigte Förderkonditionen</a:t>
            </a:r>
          </a:p>
        </p:txBody>
      </p:sp>
    </p:spTree>
    <p:extLst>
      <p:ext uri="{BB962C8B-B14F-4D97-AF65-F5344CB8AC3E}">
        <p14:creationId xmlns:p14="http://schemas.microsoft.com/office/powerpoint/2010/main" val="263625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4B8314-87F4-1181-1CA7-49D7F094A6A6}"/>
              </a:ext>
            </a:extLst>
          </p:cNvPr>
          <p:cNvSpPr>
            <a:spLocks noGrp="1"/>
          </p:cNvSpPr>
          <p:nvPr>
            <p:ph type="dt" sz="half" idx="10"/>
          </p:nvPr>
        </p:nvSpPr>
        <p:spPr/>
        <p:txBody>
          <a:bodyPr/>
          <a:lstStyle/>
          <a:p>
            <a:r>
              <a:rPr lang="de-DE" dirty="0"/>
              <a:t>  </a:t>
            </a:r>
          </a:p>
        </p:txBody>
      </p:sp>
      <p:sp>
        <p:nvSpPr>
          <p:cNvPr id="3" name="Titel 2">
            <a:extLst>
              <a:ext uri="{FF2B5EF4-FFF2-40B4-BE49-F238E27FC236}">
                <a16:creationId xmlns:a16="http://schemas.microsoft.com/office/drawing/2014/main" id="{88666F52-5A19-60FD-BC26-FFF9DB66F193}"/>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37485494-E940-E9A3-DDB7-4A2134805406}"/>
              </a:ext>
            </a:extLst>
          </p:cNvPr>
          <p:cNvSpPr>
            <a:spLocks noGrp="1"/>
          </p:cNvSpPr>
          <p:nvPr>
            <p:ph type="body" idx="1"/>
          </p:nvPr>
        </p:nvSpPr>
        <p:spPr/>
        <p:txBody>
          <a:bodyPr>
            <a:normAutofit/>
          </a:bodyPr>
          <a:lstStyle/>
          <a:p>
            <a:r>
              <a:rPr lang="de-DE" dirty="0"/>
              <a:t>Die </a:t>
            </a:r>
            <a:r>
              <a:rPr lang="de-DE" dirty="0" err="1"/>
              <a:t>KlimaWildnisBotschafter</a:t>
            </a:r>
            <a:r>
              <a:rPr lang="de-DE" dirty="0"/>
              <a:t>*innen</a:t>
            </a:r>
          </a:p>
        </p:txBody>
      </p:sp>
      <p:sp>
        <p:nvSpPr>
          <p:cNvPr id="7" name="Inhaltsplatzhalter 6">
            <a:extLst>
              <a:ext uri="{FF2B5EF4-FFF2-40B4-BE49-F238E27FC236}">
                <a16:creationId xmlns:a16="http://schemas.microsoft.com/office/drawing/2014/main" id="{FE7A17D6-5642-A6C6-E05C-CE10DD5DBBC3}"/>
              </a:ext>
            </a:extLst>
          </p:cNvPr>
          <p:cNvSpPr>
            <a:spLocks noGrp="1"/>
          </p:cNvSpPr>
          <p:nvPr>
            <p:ph sz="half" idx="12"/>
          </p:nvPr>
        </p:nvSpPr>
        <p:spPr>
          <a:xfrm>
            <a:off x="623888" y="3018907"/>
            <a:ext cx="8043318" cy="2236110"/>
          </a:xfrm>
        </p:spPr>
        <p:txBody>
          <a:bodyPr>
            <a:normAutofit/>
          </a:bodyPr>
          <a:lstStyle/>
          <a:p>
            <a:r>
              <a:rPr lang="de-DE" dirty="0">
                <a:latin typeface="PT Sans" panose="020B0503020203020204" pitchFamily="34" charset="0"/>
              </a:rPr>
              <a:t>finanziert </a:t>
            </a:r>
            <a:r>
              <a:rPr lang="de-DE" b="1" dirty="0" err="1">
                <a:latin typeface="PT Sans" panose="020B0503020203020204" pitchFamily="34" charset="0"/>
              </a:rPr>
              <a:t>KlimaWildnisBotschafter</a:t>
            </a:r>
            <a:r>
              <a:rPr lang="de-DE" b="1" dirty="0">
                <a:latin typeface="PT Sans" panose="020B0503020203020204" pitchFamily="34" charset="0"/>
              </a:rPr>
              <a:t>*innen </a:t>
            </a:r>
            <a:r>
              <a:rPr lang="de-DE" dirty="0">
                <a:latin typeface="PT Sans" panose="020B0503020203020204" pitchFamily="34" charset="0"/>
              </a:rPr>
              <a:t>durch Lohnkostenzuschuss</a:t>
            </a:r>
          </a:p>
          <a:p>
            <a:r>
              <a:rPr lang="de-DE" dirty="0">
                <a:latin typeface="PT Sans" panose="020B0503020203020204" pitchFamily="34" charset="0"/>
              </a:rPr>
              <a:t>angestellt beim Antragsteller </a:t>
            </a:r>
          </a:p>
          <a:p>
            <a:r>
              <a:rPr lang="de-DE" dirty="0">
                <a:latin typeface="PT Sans" panose="020B0503020203020204" pitchFamily="34" charset="0"/>
              </a:rPr>
              <a:t>bis zu 3 Jahre Projektlaufzeit</a:t>
            </a:r>
          </a:p>
          <a:p>
            <a:r>
              <a:rPr lang="de-DE" dirty="0">
                <a:latin typeface="PT Sans" panose="020B0503020203020204" pitchFamily="34" charset="0"/>
              </a:rPr>
              <a:t>Förderquote: bis zu 90 %</a:t>
            </a:r>
          </a:p>
          <a:p>
            <a:pPr indent="0">
              <a:buNone/>
            </a:pPr>
            <a:endParaRPr lang="de-DE" sz="2800" dirty="0">
              <a:solidFill>
                <a:srgbClr val="4F8954"/>
              </a:solidFill>
              <a:latin typeface="Saltash Grunge" pitchFamily="2" charset="0"/>
            </a:endParaRPr>
          </a:p>
        </p:txBody>
      </p:sp>
      <p:sp>
        <p:nvSpPr>
          <p:cNvPr id="9" name="Textplatzhalter 8">
            <a:extLst>
              <a:ext uri="{FF2B5EF4-FFF2-40B4-BE49-F238E27FC236}">
                <a16:creationId xmlns:a16="http://schemas.microsoft.com/office/drawing/2014/main" id="{B47F0FA3-3548-8CFA-F10B-F0E5F11B51F9}"/>
              </a:ext>
            </a:extLst>
          </p:cNvPr>
          <p:cNvSpPr>
            <a:spLocks noGrp="1"/>
          </p:cNvSpPr>
          <p:nvPr>
            <p:ph type="body" sz="half" idx="2"/>
          </p:nvPr>
        </p:nvSpPr>
        <p:spPr/>
        <p:txBody>
          <a:bodyPr/>
          <a:lstStyle/>
          <a:p>
            <a:r>
              <a:rPr lang="de-DE" b="1" dirty="0">
                <a:solidFill>
                  <a:srgbClr val="382C90"/>
                </a:solidFill>
                <a:latin typeface="PT Sans" panose="020B0503020203020204" pitchFamily="34" charset="0"/>
              </a:rPr>
              <a:t>Beabsichtigte Förderkonditionen</a:t>
            </a:r>
          </a:p>
        </p:txBody>
      </p:sp>
    </p:spTree>
    <p:extLst>
      <p:ext uri="{BB962C8B-B14F-4D97-AF65-F5344CB8AC3E}">
        <p14:creationId xmlns:p14="http://schemas.microsoft.com/office/powerpoint/2010/main" val="22030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4B8314-87F4-1181-1CA7-49D7F094A6A6}"/>
              </a:ext>
            </a:extLst>
          </p:cNvPr>
          <p:cNvSpPr>
            <a:spLocks noGrp="1"/>
          </p:cNvSpPr>
          <p:nvPr>
            <p:ph type="dt" sz="half" idx="10"/>
          </p:nvPr>
        </p:nvSpPr>
        <p:spPr/>
        <p:txBody>
          <a:bodyPr/>
          <a:lstStyle/>
          <a:p>
            <a:r>
              <a:rPr lang="de-DE" dirty="0"/>
              <a:t>  </a:t>
            </a:r>
          </a:p>
        </p:txBody>
      </p:sp>
      <p:sp>
        <p:nvSpPr>
          <p:cNvPr id="3" name="Titel 2">
            <a:extLst>
              <a:ext uri="{FF2B5EF4-FFF2-40B4-BE49-F238E27FC236}">
                <a16:creationId xmlns:a16="http://schemas.microsoft.com/office/drawing/2014/main" id="{88666F52-5A19-60FD-BC26-FFF9DB66F193}"/>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37485494-E940-E9A3-DDB7-4A2134805406}"/>
              </a:ext>
            </a:extLst>
          </p:cNvPr>
          <p:cNvSpPr>
            <a:spLocks noGrp="1"/>
          </p:cNvSpPr>
          <p:nvPr>
            <p:ph type="body" idx="1"/>
          </p:nvPr>
        </p:nvSpPr>
        <p:spPr/>
        <p:txBody>
          <a:bodyPr>
            <a:normAutofit/>
          </a:bodyPr>
          <a:lstStyle/>
          <a:p>
            <a:r>
              <a:rPr lang="de-DE" dirty="0"/>
              <a:t>Die </a:t>
            </a:r>
            <a:r>
              <a:rPr lang="de-DE" dirty="0" err="1"/>
              <a:t>KlimaWildnisBotschafter</a:t>
            </a:r>
            <a:r>
              <a:rPr lang="de-DE" dirty="0"/>
              <a:t>*innen</a:t>
            </a:r>
          </a:p>
        </p:txBody>
      </p:sp>
      <p:sp>
        <p:nvSpPr>
          <p:cNvPr id="7" name="Inhaltsplatzhalter 6">
            <a:extLst>
              <a:ext uri="{FF2B5EF4-FFF2-40B4-BE49-F238E27FC236}">
                <a16:creationId xmlns:a16="http://schemas.microsoft.com/office/drawing/2014/main" id="{FE7A17D6-5642-A6C6-E05C-CE10DD5DBBC3}"/>
              </a:ext>
            </a:extLst>
          </p:cNvPr>
          <p:cNvSpPr>
            <a:spLocks noGrp="1"/>
          </p:cNvSpPr>
          <p:nvPr>
            <p:ph sz="half" idx="12"/>
          </p:nvPr>
        </p:nvSpPr>
        <p:spPr>
          <a:xfrm>
            <a:off x="623888" y="2921795"/>
            <a:ext cx="8043318" cy="2236110"/>
          </a:xfrm>
        </p:spPr>
        <p:txBody>
          <a:bodyPr>
            <a:normAutofit/>
          </a:bodyPr>
          <a:lstStyle/>
          <a:p>
            <a:r>
              <a:rPr lang="de-DE" dirty="0">
                <a:latin typeface="PT Sans" panose="020B0503020203020204" pitchFamily="34" charset="0"/>
              </a:rPr>
              <a:t>Kümmerer vor Ort</a:t>
            </a:r>
          </a:p>
          <a:p>
            <a:r>
              <a:rPr lang="de-DE" dirty="0">
                <a:latin typeface="PT Sans" panose="020B0503020203020204" pitchFamily="34" charset="0"/>
              </a:rPr>
              <a:t>angesiedelt in Räumen mit hohem </a:t>
            </a:r>
            <a:r>
              <a:rPr lang="de-DE" dirty="0" err="1">
                <a:latin typeface="PT Sans" panose="020B0503020203020204" pitchFamily="34" charset="0"/>
              </a:rPr>
              <a:t>Wildnispotenzial</a:t>
            </a:r>
            <a:endParaRPr lang="de-DE" dirty="0">
              <a:latin typeface="PT Sans" panose="020B0503020203020204" pitchFamily="34" charset="0"/>
            </a:endParaRPr>
          </a:p>
          <a:p>
            <a:r>
              <a:rPr lang="de-DE" dirty="0">
                <a:latin typeface="PT Sans" panose="020B0503020203020204" pitchFamily="34" charset="0"/>
              </a:rPr>
              <a:t> sollen konkrete </a:t>
            </a:r>
            <a:r>
              <a:rPr lang="de-DE" dirty="0" err="1">
                <a:latin typeface="PT Sans" panose="020B0503020203020204" pitchFamily="34" charset="0"/>
              </a:rPr>
              <a:t>Wildnisfonds</a:t>
            </a:r>
            <a:r>
              <a:rPr lang="de-DE" dirty="0">
                <a:latin typeface="PT Sans" panose="020B0503020203020204" pitchFamily="34" charset="0"/>
              </a:rPr>
              <a:t>- und/oder </a:t>
            </a:r>
            <a:r>
              <a:rPr lang="de-DE" dirty="0" err="1">
                <a:latin typeface="PT Sans" panose="020B0503020203020204" pitchFamily="34" charset="0"/>
              </a:rPr>
              <a:t>KlimaWildnis</a:t>
            </a:r>
            <a:r>
              <a:rPr lang="de-DE" dirty="0">
                <a:latin typeface="PT Sans" panose="020B0503020203020204" pitchFamily="34" charset="0"/>
              </a:rPr>
              <a:t>-Projekte vorbereiten</a:t>
            </a:r>
          </a:p>
          <a:p>
            <a:r>
              <a:rPr lang="de-DE" dirty="0">
                <a:latin typeface="PT Sans" panose="020B0503020203020204" pitchFamily="34" charset="0"/>
              </a:rPr>
              <a:t>koordiniert und betreut durch die KlimaWildnisZentrale</a:t>
            </a:r>
          </a:p>
          <a:p>
            <a:pPr indent="0">
              <a:buNone/>
            </a:pPr>
            <a:endParaRPr lang="de-DE" sz="2800" dirty="0">
              <a:solidFill>
                <a:srgbClr val="4F8954"/>
              </a:solidFill>
              <a:latin typeface="Saltash Grunge" pitchFamily="2" charset="0"/>
            </a:endParaRPr>
          </a:p>
        </p:txBody>
      </p:sp>
      <p:sp>
        <p:nvSpPr>
          <p:cNvPr id="9" name="Textplatzhalter 8">
            <a:extLst>
              <a:ext uri="{FF2B5EF4-FFF2-40B4-BE49-F238E27FC236}">
                <a16:creationId xmlns:a16="http://schemas.microsoft.com/office/drawing/2014/main" id="{B47F0FA3-3548-8CFA-F10B-F0E5F11B51F9}"/>
              </a:ext>
            </a:extLst>
          </p:cNvPr>
          <p:cNvSpPr>
            <a:spLocks noGrp="1"/>
          </p:cNvSpPr>
          <p:nvPr>
            <p:ph type="body" sz="half" idx="2"/>
          </p:nvPr>
        </p:nvSpPr>
        <p:spPr/>
        <p:txBody>
          <a:bodyPr/>
          <a:lstStyle/>
          <a:p>
            <a:r>
              <a:rPr lang="de-DE" b="1" dirty="0">
                <a:solidFill>
                  <a:srgbClr val="382C90"/>
                </a:solidFill>
                <a:latin typeface="PT Sans" panose="020B0503020203020204" pitchFamily="34" charset="0"/>
              </a:rPr>
              <a:t>Eigenschaften</a:t>
            </a:r>
          </a:p>
        </p:txBody>
      </p:sp>
    </p:spTree>
    <p:extLst>
      <p:ext uri="{BB962C8B-B14F-4D97-AF65-F5344CB8AC3E}">
        <p14:creationId xmlns:p14="http://schemas.microsoft.com/office/powerpoint/2010/main" val="21585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4B8314-87F4-1181-1CA7-49D7F094A6A6}"/>
              </a:ext>
            </a:extLst>
          </p:cNvPr>
          <p:cNvSpPr>
            <a:spLocks noGrp="1"/>
          </p:cNvSpPr>
          <p:nvPr>
            <p:ph type="dt" sz="half" idx="10"/>
          </p:nvPr>
        </p:nvSpPr>
        <p:spPr/>
        <p:txBody>
          <a:bodyPr/>
          <a:lstStyle/>
          <a:p>
            <a:r>
              <a:rPr lang="de-DE" dirty="0"/>
              <a:t>  </a:t>
            </a:r>
          </a:p>
        </p:txBody>
      </p:sp>
      <p:sp>
        <p:nvSpPr>
          <p:cNvPr id="4" name="Textplatzhalter 3">
            <a:extLst>
              <a:ext uri="{FF2B5EF4-FFF2-40B4-BE49-F238E27FC236}">
                <a16:creationId xmlns:a16="http://schemas.microsoft.com/office/drawing/2014/main" id="{37485494-E940-E9A3-DDB7-4A2134805406}"/>
              </a:ext>
            </a:extLst>
          </p:cNvPr>
          <p:cNvSpPr>
            <a:spLocks noGrp="1"/>
          </p:cNvSpPr>
          <p:nvPr>
            <p:ph type="body" idx="1"/>
          </p:nvPr>
        </p:nvSpPr>
        <p:spPr/>
        <p:txBody>
          <a:bodyPr>
            <a:normAutofit/>
          </a:bodyPr>
          <a:lstStyle/>
          <a:p>
            <a:r>
              <a:rPr lang="de-DE" dirty="0"/>
              <a:t>Die </a:t>
            </a:r>
            <a:r>
              <a:rPr lang="de-DE" dirty="0" err="1"/>
              <a:t>KlimaWildnis</a:t>
            </a:r>
            <a:endParaRPr lang="de-DE" dirty="0"/>
          </a:p>
        </p:txBody>
      </p:sp>
      <p:sp>
        <p:nvSpPr>
          <p:cNvPr id="7" name="Inhaltsplatzhalter 6">
            <a:extLst>
              <a:ext uri="{FF2B5EF4-FFF2-40B4-BE49-F238E27FC236}">
                <a16:creationId xmlns:a16="http://schemas.microsoft.com/office/drawing/2014/main" id="{FE7A17D6-5642-A6C6-E05C-CE10DD5DBBC3}"/>
              </a:ext>
            </a:extLst>
          </p:cNvPr>
          <p:cNvSpPr>
            <a:spLocks noGrp="1"/>
          </p:cNvSpPr>
          <p:nvPr>
            <p:ph sz="half" idx="12"/>
          </p:nvPr>
        </p:nvSpPr>
        <p:spPr>
          <a:xfrm>
            <a:off x="545579" y="2481259"/>
            <a:ext cx="8043318" cy="1559113"/>
          </a:xfrm>
        </p:spPr>
        <p:txBody>
          <a:bodyPr>
            <a:normAutofit/>
          </a:bodyPr>
          <a:lstStyle/>
          <a:p>
            <a:r>
              <a:rPr lang="de-DE" dirty="0">
                <a:latin typeface="PT Sans" panose="020B0503020203020204" pitchFamily="34" charset="0"/>
              </a:rPr>
              <a:t>Förderrichtlinie ist in Vorbereitung, soll vorrausichtlich im Spätsommer 2024 veröffentlicht werden</a:t>
            </a:r>
          </a:p>
          <a:p>
            <a:r>
              <a:rPr lang="de-DE" dirty="0">
                <a:latin typeface="PT Sans" panose="020B0503020203020204" pitchFamily="34" charset="0"/>
              </a:rPr>
              <a:t>Einreichung Anträge bei ZUG: https://www.z-u-g.org/wildnisfonds/</a:t>
            </a:r>
          </a:p>
          <a:p>
            <a:r>
              <a:rPr lang="de-DE" dirty="0">
                <a:latin typeface="PT Sans" panose="020B0503020203020204" pitchFamily="34" charset="0"/>
              </a:rPr>
              <a:t>Vorab-Beratung durch KlimaWildnisZentrale</a:t>
            </a:r>
          </a:p>
          <a:p>
            <a:endParaRPr lang="de-DE" dirty="0"/>
          </a:p>
        </p:txBody>
      </p:sp>
      <p:sp>
        <p:nvSpPr>
          <p:cNvPr id="6" name="Inhaltsplatzhalter 6">
            <a:extLst>
              <a:ext uri="{FF2B5EF4-FFF2-40B4-BE49-F238E27FC236}">
                <a16:creationId xmlns:a16="http://schemas.microsoft.com/office/drawing/2014/main" id="{589C5A80-B2A6-4BA3-8703-1A9C9DD7C364}"/>
              </a:ext>
            </a:extLst>
          </p:cNvPr>
          <p:cNvSpPr txBox="1">
            <a:spLocks/>
          </p:cNvSpPr>
          <p:nvPr/>
        </p:nvSpPr>
        <p:spPr>
          <a:xfrm>
            <a:off x="623888" y="6361330"/>
            <a:ext cx="8043318" cy="492312"/>
          </a:xfrm>
          <a:prstGeom prst="rect">
            <a:avLst/>
          </a:prstGeom>
        </p:spPr>
        <p:txBody>
          <a:bodyPr vert="horz" lIns="91440" tIns="45720" rIns="91440" bIns="45720" rtlCol="0">
            <a:normAutofit/>
          </a:bodyPr>
          <a:lstStyle>
            <a:lvl1pPr marL="0" indent="-228600" algn="l" defTabSz="914400" rtl="0" eaLnBrk="1" latinLnBrk="0" hangingPunct="1">
              <a:lnSpc>
                <a:spcPct val="90000"/>
              </a:lnSpc>
              <a:spcBef>
                <a:spcPts val="1000"/>
              </a:spcBef>
              <a:buSzPct val="100000"/>
              <a:buFontTx/>
              <a:buBlip>
                <a:blip r:embed="rId2"/>
              </a:buBlip>
              <a:defRPr sz="2000" b="0" i="0" kern="1200" baseline="0">
                <a:solidFill>
                  <a:srgbClr val="4F8954"/>
                </a:solidFill>
                <a:latin typeface="Saltash Grunge" pitchFamily="2" charset="0"/>
                <a:ea typeface="+mn-ea"/>
                <a:cs typeface="+mn-cs"/>
              </a:defRPr>
            </a:lvl1pPr>
            <a:lvl2pPr marL="288000" indent="0" algn="l" defTabSz="914400" rtl="0" eaLnBrk="1" latinLnBrk="0" hangingPunct="1">
              <a:lnSpc>
                <a:spcPct val="90000"/>
              </a:lnSpc>
              <a:spcBef>
                <a:spcPts val="500"/>
              </a:spcBef>
              <a:buFontTx/>
              <a:buNone/>
              <a:defRPr sz="12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2400" b="1" dirty="0">
                <a:latin typeface="PT Sans" panose="020B0503020203020204" pitchFamily="34" charset="0"/>
              </a:rPr>
              <a:t>klimawildniszentrale.de</a:t>
            </a:r>
          </a:p>
        </p:txBody>
      </p:sp>
    </p:spTree>
    <p:extLst>
      <p:ext uri="{BB962C8B-B14F-4D97-AF65-F5344CB8AC3E}">
        <p14:creationId xmlns:p14="http://schemas.microsoft.com/office/powerpoint/2010/main" val="207853476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3EB87240003FF40814EC018253A5170" ma:contentTypeVersion="14" ma:contentTypeDescription="Ein neues Dokument erstellen." ma:contentTypeScope="" ma:versionID="9aac798e3b8472275b4f58c35c3863ae">
  <xsd:schema xmlns:xsd="http://www.w3.org/2001/XMLSchema" xmlns:xs="http://www.w3.org/2001/XMLSchema" xmlns:p="http://schemas.microsoft.com/office/2006/metadata/properties" xmlns:ns2="ee0a4745-b693-4869-a144-5d94dc93c5b6" xmlns:ns3="8e88dd8c-327a-4fc4-a574-665f091d20fa" targetNamespace="http://schemas.microsoft.com/office/2006/metadata/properties" ma:root="true" ma:fieldsID="0da7eed07919a03ca86ac351583aae0f" ns2:_="" ns3:_="">
    <xsd:import namespace="ee0a4745-b693-4869-a144-5d94dc93c5b6"/>
    <xsd:import namespace="8e88dd8c-327a-4fc4-a574-665f091d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a4745-b693-4869-a144-5d94dc93c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324a152e-6b71-4c24-b243-97ec789c036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88dd8c-327a-4fc4-a574-665f091d20f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7b8c933-3eca-4fc5-a390-1746903ea4f8}" ma:internalName="TaxCatchAll" ma:showField="CatchAllData" ma:web="8e88dd8c-327a-4fc4-a574-665f091d20f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8DFEB0-CEE5-4762-9BC4-EEB7A5CE8AD0}">
  <ds:schemaRefs>
    <ds:schemaRef ds:uri="http://schemas.microsoft.com/sharepoint/v3/contenttype/forms"/>
  </ds:schemaRefs>
</ds:datastoreItem>
</file>

<file path=customXml/itemProps2.xml><?xml version="1.0" encoding="utf-8"?>
<ds:datastoreItem xmlns:ds="http://schemas.openxmlformats.org/officeDocument/2006/customXml" ds:itemID="{A6C053D5-325B-4E9F-9E2C-BDCEED748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0a4745-b693-4869-a144-5d94dc93c5b6"/>
    <ds:schemaRef ds:uri="8e88dd8c-327a-4fc4-a574-665f091d2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334</Words>
  <Application>Microsoft Office PowerPoint</Application>
  <PresentationFormat>Bildschirmpräsentation (4:3)</PresentationFormat>
  <Paragraphs>54</Paragraphs>
  <Slides>9</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9</vt:i4>
      </vt:variant>
    </vt:vector>
  </HeadingPairs>
  <TitlesOfParts>
    <vt:vector size="19" baseType="lpstr">
      <vt:lpstr>Arial</vt:lpstr>
      <vt:lpstr>Calibri</vt:lpstr>
      <vt:lpstr>Calibri Light</vt:lpstr>
      <vt:lpstr>Georgia</vt:lpstr>
      <vt:lpstr>Open Sans Condensed</vt:lpstr>
      <vt:lpstr>PT Sans</vt:lpstr>
      <vt:lpstr>Saltash Grunge</vt:lpstr>
      <vt:lpstr>Saltash Rough</vt:lpstr>
      <vt:lpstr>Wingdings</vt:lpstr>
      <vt:lpstr>Office</vt:lpstr>
      <vt:lpstr>Wilde FOErderrichtlinien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Antje Wolff</dc:creator>
  <cp:lastModifiedBy>Jana Planek</cp:lastModifiedBy>
  <cp:revision>99</cp:revision>
  <dcterms:created xsi:type="dcterms:W3CDTF">2024-03-01T12:18:34Z</dcterms:created>
  <dcterms:modified xsi:type="dcterms:W3CDTF">2024-06-11T07:19:44Z</dcterms:modified>
</cp:coreProperties>
</file>